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4"/>
    <p:sldMasterId id="214748372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Knewave"/>
      <p:regular r:id="rId29"/>
    </p:embeddedFont>
    <p:embeddedFont>
      <p:font typeface="Jua"/>
      <p:regular r:id="rId30"/>
    </p:embeddedFont>
    <p:embeddedFont>
      <p:font typeface="Courier Prime"/>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Kelli Garnett"/>
  <p:cmAuthor clrIdx="1" id="1" initials="" lastIdx="2" name="Clara Gonzal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Knewav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urierPrime-regular.fntdata"/><Relationship Id="rId30" Type="http://schemas.openxmlformats.org/officeDocument/2006/relationships/font" Target="fonts/Jua-regular.fntdata"/><Relationship Id="rId11" Type="http://schemas.openxmlformats.org/officeDocument/2006/relationships/slide" Target="slides/slide5.xml"/><Relationship Id="rId33" Type="http://schemas.openxmlformats.org/officeDocument/2006/relationships/font" Target="fonts/CourierPrime-italic.fntdata"/><Relationship Id="rId10" Type="http://schemas.openxmlformats.org/officeDocument/2006/relationships/slide" Target="slides/slide4.xml"/><Relationship Id="rId32" Type="http://schemas.openxmlformats.org/officeDocument/2006/relationships/font" Target="fonts/CourierPrime-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CourierPrime-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8-30T23:00:36.874">
    <p:pos x="6000" y="0"/>
    <p:text>Maybe can use this for back end? How elements communicate with each other?</p:text>
  </p:cm>
  <p:cm authorId="1" idx="1" dt="2023-08-30T22:34:25.107">
    <p:pos x="6000" y="0"/>
    <p:text>Yes!</p:text>
  </p:cm>
  <p:cm authorId="0" idx="2" dt="2023-08-30T22:54:29.288">
    <p:pos x="6000" y="0"/>
    <p:text>Wow done already!</p:text>
  </p:cm>
  <p:cm authorId="1" idx="2" dt="2023-08-30T23:00:36.874">
    <p:pos x="6000" y="0"/>
    <p:text>Speedy Gonzalez</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2794f56866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2794f56866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7a6c33ce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7a6c33ce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Bootstrap as the front-end framework. This made implementing and customising the look and feel of the web app faster and easier. Instead of building components from scratch, code was copy and pasted to then be customised to fit the specific needs of the web app.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7a6c33ce1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27a6c33ce1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Bootstrap makes it easy to lay out the sections and elements of a website with their grid system. Our app comprises of 5 main sections.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top navigation bar and welcome text, left side which has the inspirational quotes and the to-do list accordions, and the right side which has the health &amp; happiness meters and of course the visualisation of the virtual pet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794f56866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794f56866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component used to manage the users tasks is the accordion. The user’s to-do list task are split up into two sections and can be easily edited, completed or deleted.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794f568662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794f568662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the iconic Tamagotchi toy of our past youth, we integrated buttons to simulate tending to your pet’s needs while capturing more repetitive or typical tasks user’s may complete. A water button for keeping hydrating throughout the day, a food bowl button to log when a healthy meal has been eaten and a dumbell for tracking exercise.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794f568662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2794f568662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button is the heart button. Users can give a little love and happiness to their pets happiness meter. This will return an inspirational quote for a little pick me up.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7a6c33ce15_1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27a6c33ce15_1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 buttons and task lists link up to the health and happiness meters. Every time a task is completed or a button is clicked the meter ticks up a few percentage points increasing your pet’s health or happiness.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7a39bdb7f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27a39bdb7f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e2ceb2554f_0_5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e2ceb2554f_0_5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e3ff64375a_0_10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e3ff64375a_0_10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e2c03be64a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e2c03be64a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27aafbc94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27aafbc94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e2ceb2554f_0_5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e2ceb2554f_0_5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e3f9179fe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e3f9179fe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7aafbc9477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27aafbc9477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2797eeb183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797eeb183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e2c03be64a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e2c03be64a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e2c03be64a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e2c03be64a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2797eeb18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2797eeb18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7aafbc9477_9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7aafbc9477_9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7aafbc9477_9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7aafbc9477_9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8.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17.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8.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rot="-426">
            <a:off x="2151575" y="3531695"/>
            <a:ext cx="4840800" cy="42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10" name="Google Shape;10;p2"/>
          <p:cNvSpPr/>
          <p:nvPr/>
        </p:nvSpPr>
        <p:spPr>
          <a:xfrm>
            <a:off x="8466915" y="429392"/>
            <a:ext cx="336546" cy="278344"/>
          </a:xfrm>
          <a:custGeom>
            <a:rect b="b" l="l" r="r" t="t"/>
            <a:pathLst>
              <a:path extrusionOk="0" h="7534" w="9110">
                <a:moveTo>
                  <a:pt x="676" y="1"/>
                </a:moveTo>
                <a:cubicBezTo>
                  <a:pt x="277" y="1"/>
                  <a:pt x="0" y="471"/>
                  <a:pt x="204" y="948"/>
                </a:cubicBezTo>
                <a:cubicBezTo>
                  <a:pt x="727" y="2170"/>
                  <a:pt x="1658" y="2987"/>
                  <a:pt x="2957" y="3291"/>
                </a:cubicBezTo>
                <a:cubicBezTo>
                  <a:pt x="4923" y="3751"/>
                  <a:pt x="6262" y="4999"/>
                  <a:pt x="7378" y="6560"/>
                </a:cubicBezTo>
                <a:cubicBezTo>
                  <a:pt x="7510" y="6743"/>
                  <a:pt x="7592" y="6964"/>
                  <a:pt x="7734" y="7138"/>
                </a:cubicBezTo>
                <a:cubicBezTo>
                  <a:pt x="7918" y="7364"/>
                  <a:pt x="8135" y="7534"/>
                  <a:pt x="8386" y="7534"/>
                </a:cubicBezTo>
                <a:cubicBezTo>
                  <a:pt x="8505" y="7534"/>
                  <a:pt x="8632" y="7495"/>
                  <a:pt x="8767" y="7406"/>
                </a:cubicBezTo>
                <a:cubicBezTo>
                  <a:pt x="9109" y="7181"/>
                  <a:pt x="9062" y="6827"/>
                  <a:pt x="8945" y="6496"/>
                </a:cubicBezTo>
                <a:cubicBezTo>
                  <a:pt x="8869" y="6286"/>
                  <a:pt x="8773" y="6072"/>
                  <a:pt x="8641" y="5892"/>
                </a:cubicBezTo>
                <a:cubicBezTo>
                  <a:pt x="7423" y="4208"/>
                  <a:pt x="6022" y="2738"/>
                  <a:pt x="3914" y="2168"/>
                </a:cubicBezTo>
                <a:cubicBezTo>
                  <a:pt x="2893" y="1892"/>
                  <a:pt x="1977" y="1494"/>
                  <a:pt x="1421" y="529"/>
                </a:cubicBezTo>
                <a:cubicBezTo>
                  <a:pt x="1280" y="283"/>
                  <a:pt x="1067" y="88"/>
                  <a:pt x="773" y="10"/>
                </a:cubicBezTo>
                <a:cubicBezTo>
                  <a:pt x="740" y="4"/>
                  <a:pt x="708" y="1"/>
                  <a:pt x="67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230921" y="863115"/>
            <a:ext cx="217850" cy="259686"/>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349142" y="-42802"/>
            <a:ext cx="192692" cy="286545"/>
          </a:xfrm>
          <a:custGeom>
            <a:rect b="b" l="l" r="r" t="t"/>
            <a:pathLst>
              <a:path extrusionOk="0" h="7756" w="5216">
                <a:moveTo>
                  <a:pt x="873" y="1"/>
                </a:moveTo>
                <a:cubicBezTo>
                  <a:pt x="669" y="1"/>
                  <a:pt x="469" y="92"/>
                  <a:pt x="299" y="315"/>
                </a:cubicBezTo>
                <a:cubicBezTo>
                  <a:pt x="0" y="702"/>
                  <a:pt x="160" y="1038"/>
                  <a:pt x="532" y="1316"/>
                </a:cubicBezTo>
                <a:cubicBezTo>
                  <a:pt x="1548" y="2072"/>
                  <a:pt x="1998" y="3149"/>
                  <a:pt x="2266" y="4325"/>
                </a:cubicBezTo>
                <a:cubicBezTo>
                  <a:pt x="2483" y="5275"/>
                  <a:pt x="3008" y="6086"/>
                  <a:pt x="3483" y="6917"/>
                </a:cubicBezTo>
                <a:cubicBezTo>
                  <a:pt x="3679" y="7257"/>
                  <a:pt x="3927" y="7597"/>
                  <a:pt x="4327" y="7716"/>
                </a:cubicBezTo>
                <a:cubicBezTo>
                  <a:pt x="4414" y="7742"/>
                  <a:pt x="4499" y="7755"/>
                  <a:pt x="4580" y="7755"/>
                </a:cubicBezTo>
                <a:cubicBezTo>
                  <a:pt x="4827" y="7755"/>
                  <a:pt x="5031" y="7634"/>
                  <a:pt x="5136" y="7395"/>
                </a:cubicBezTo>
                <a:cubicBezTo>
                  <a:pt x="5215" y="7100"/>
                  <a:pt x="5136" y="6886"/>
                  <a:pt x="4989" y="6712"/>
                </a:cubicBezTo>
                <a:cubicBezTo>
                  <a:pt x="4052" y="5596"/>
                  <a:pt x="3658" y="4256"/>
                  <a:pt x="3269" y="2895"/>
                </a:cubicBezTo>
                <a:cubicBezTo>
                  <a:pt x="2973" y="1854"/>
                  <a:pt x="2348" y="958"/>
                  <a:pt x="1499" y="261"/>
                </a:cubicBezTo>
                <a:cubicBezTo>
                  <a:pt x="1308" y="103"/>
                  <a:pt x="1088" y="1"/>
                  <a:pt x="87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660175" y="828623"/>
            <a:ext cx="330351" cy="177308"/>
          </a:xfrm>
          <a:custGeom>
            <a:rect b="b" l="l" r="r" t="t"/>
            <a:pathLst>
              <a:path extrusionOk="0" h="4428" w="8250">
                <a:moveTo>
                  <a:pt x="6964" y="0"/>
                </a:moveTo>
                <a:cubicBezTo>
                  <a:pt x="5977" y="0"/>
                  <a:pt x="5076" y="453"/>
                  <a:pt x="4337" y="1238"/>
                </a:cubicBezTo>
                <a:cubicBezTo>
                  <a:pt x="3394" y="2239"/>
                  <a:pt x="2455" y="3148"/>
                  <a:pt x="977" y="3148"/>
                </a:cubicBezTo>
                <a:cubicBezTo>
                  <a:pt x="894" y="3148"/>
                  <a:pt x="809" y="3145"/>
                  <a:pt x="723" y="3139"/>
                </a:cubicBezTo>
                <a:cubicBezTo>
                  <a:pt x="707" y="3138"/>
                  <a:pt x="691" y="3137"/>
                  <a:pt x="676" y="3137"/>
                </a:cubicBezTo>
                <a:cubicBezTo>
                  <a:pt x="354" y="3137"/>
                  <a:pt x="37" y="3364"/>
                  <a:pt x="22" y="3745"/>
                </a:cubicBezTo>
                <a:cubicBezTo>
                  <a:pt x="1" y="4274"/>
                  <a:pt x="424" y="4369"/>
                  <a:pt x="837" y="4406"/>
                </a:cubicBezTo>
                <a:cubicBezTo>
                  <a:pt x="998" y="4420"/>
                  <a:pt x="1156" y="4427"/>
                  <a:pt x="1312" y="4427"/>
                </a:cubicBezTo>
                <a:cubicBezTo>
                  <a:pt x="2510" y="4427"/>
                  <a:pt x="3567" y="4003"/>
                  <a:pt x="4404" y="3125"/>
                </a:cubicBezTo>
                <a:cubicBezTo>
                  <a:pt x="5277" y="2211"/>
                  <a:pt x="6070" y="1249"/>
                  <a:pt x="7478" y="1249"/>
                </a:cubicBezTo>
                <a:cubicBezTo>
                  <a:pt x="7537" y="1249"/>
                  <a:pt x="7598" y="1251"/>
                  <a:pt x="7659" y="1254"/>
                </a:cubicBezTo>
                <a:cubicBezTo>
                  <a:pt x="7667" y="1254"/>
                  <a:pt x="7675" y="1255"/>
                  <a:pt x="7683" y="1255"/>
                </a:cubicBezTo>
                <a:cubicBezTo>
                  <a:pt x="7952" y="1255"/>
                  <a:pt x="8189" y="1015"/>
                  <a:pt x="8218" y="711"/>
                </a:cubicBezTo>
                <a:cubicBezTo>
                  <a:pt x="8249" y="385"/>
                  <a:pt x="8032" y="201"/>
                  <a:pt x="7608" y="64"/>
                </a:cubicBezTo>
                <a:cubicBezTo>
                  <a:pt x="7390" y="21"/>
                  <a:pt x="7175" y="0"/>
                  <a:pt x="696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961139" y="524495"/>
            <a:ext cx="327948" cy="101187"/>
          </a:xfrm>
          <a:custGeom>
            <a:rect b="b" l="l" r="r" t="t"/>
            <a:pathLst>
              <a:path extrusionOk="0" h="2527" w="8190">
                <a:moveTo>
                  <a:pt x="804" y="0"/>
                </a:moveTo>
                <a:cubicBezTo>
                  <a:pt x="505" y="0"/>
                  <a:pt x="252" y="129"/>
                  <a:pt x="148" y="473"/>
                </a:cubicBezTo>
                <a:cubicBezTo>
                  <a:pt x="1" y="958"/>
                  <a:pt x="344" y="1186"/>
                  <a:pt x="757" y="1317"/>
                </a:cubicBezTo>
                <a:cubicBezTo>
                  <a:pt x="1354" y="1506"/>
                  <a:pt x="1956" y="1685"/>
                  <a:pt x="2556" y="1867"/>
                </a:cubicBezTo>
                <a:lnTo>
                  <a:pt x="2571" y="1820"/>
                </a:lnTo>
                <a:cubicBezTo>
                  <a:pt x="2898" y="1920"/>
                  <a:pt x="3228" y="2009"/>
                  <a:pt x="3552" y="2121"/>
                </a:cubicBezTo>
                <a:cubicBezTo>
                  <a:pt x="4316" y="2386"/>
                  <a:pt x="5091" y="2526"/>
                  <a:pt x="5875" y="2526"/>
                </a:cubicBezTo>
                <a:cubicBezTo>
                  <a:pt x="6276" y="2526"/>
                  <a:pt x="6678" y="2489"/>
                  <a:pt x="7083" y="2414"/>
                </a:cubicBezTo>
                <a:cubicBezTo>
                  <a:pt x="7573" y="2323"/>
                  <a:pt x="8189" y="2203"/>
                  <a:pt x="8063" y="1516"/>
                </a:cubicBezTo>
                <a:cubicBezTo>
                  <a:pt x="7992" y="1129"/>
                  <a:pt x="7742" y="1030"/>
                  <a:pt x="7458" y="1030"/>
                </a:cubicBezTo>
                <a:cubicBezTo>
                  <a:pt x="7288" y="1030"/>
                  <a:pt x="7106" y="1066"/>
                  <a:pt x="6942" y="1096"/>
                </a:cubicBezTo>
                <a:cubicBezTo>
                  <a:pt x="6637" y="1153"/>
                  <a:pt x="6336" y="1179"/>
                  <a:pt x="6039" y="1179"/>
                </a:cubicBezTo>
                <a:cubicBezTo>
                  <a:pt x="5207" y="1179"/>
                  <a:pt x="4403" y="978"/>
                  <a:pt x="3595" y="697"/>
                </a:cubicBezTo>
                <a:cubicBezTo>
                  <a:pt x="2790" y="417"/>
                  <a:pt x="1948" y="242"/>
                  <a:pt x="1117" y="41"/>
                </a:cubicBezTo>
                <a:cubicBezTo>
                  <a:pt x="1010" y="15"/>
                  <a:pt x="904" y="0"/>
                  <a:pt x="80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16194" y="167225"/>
            <a:ext cx="304483" cy="108996"/>
          </a:xfrm>
          <a:custGeom>
            <a:rect b="b" l="l" r="r" t="t"/>
            <a:pathLst>
              <a:path extrusionOk="0" h="2722" w="7604">
                <a:moveTo>
                  <a:pt x="5268" y="1"/>
                </a:moveTo>
                <a:cubicBezTo>
                  <a:pt x="4424" y="1"/>
                  <a:pt x="3677" y="232"/>
                  <a:pt x="2956" y="655"/>
                </a:cubicBezTo>
                <a:cubicBezTo>
                  <a:pt x="2382" y="991"/>
                  <a:pt x="1827" y="1405"/>
                  <a:pt x="1129" y="1405"/>
                </a:cubicBezTo>
                <a:cubicBezTo>
                  <a:pt x="1009" y="1405"/>
                  <a:pt x="885" y="1393"/>
                  <a:pt x="756" y="1366"/>
                </a:cubicBezTo>
                <a:cubicBezTo>
                  <a:pt x="701" y="1354"/>
                  <a:pt x="647" y="1348"/>
                  <a:pt x="596" y="1348"/>
                </a:cubicBezTo>
                <a:cubicBezTo>
                  <a:pt x="363" y="1348"/>
                  <a:pt x="178" y="1472"/>
                  <a:pt x="107" y="1740"/>
                </a:cubicBezTo>
                <a:cubicBezTo>
                  <a:pt x="0" y="2142"/>
                  <a:pt x="237" y="2361"/>
                  <a:pt x="574" y="2517"/>
                </a:cubicBezTo>
                <a:cubicBezTo>
                  <a:pt x="879" y="2659"/>
                  <a:pt x="1176" y="2722"/>
                  <a:pt x="1465" y="2722"/>
                </a:cubicBezTo>
                <a:cubicBezTo>
                  <a:pt x="1940" y="2722"/>
                  <a:pt x="2395" y="2553"/>
                  <a:pt x="2837" y="2283"/>
                </a:cubicBezTo>
                <a:cubicBezTo>
                  <a:pt x="3686" y="1763"/>
                  <a:pt x="4551" y="1347"/>
                  <a:pt x="5503" y="1347"/>
                </a:cubicBezTo>
                <a:cubicBezTo>
                  <a:pt x="5882" y="1347"/>
                  <a:pt x="6275" y="1413"/>
                  <a:pt x="6686" y="1565"/>
                </a:cubicBezTo>
                <a:cubicBezTo>
                  <a:pt x="6775" y="1597"/>
                  <a:pt x="6871" y="1618"/>
                  <a:pt x="6964" y="1618"/>
                </a:cubicBezTo>
                <a:cubicBezTo>
                  <a:pt x="7144" y="1618"/>
                  <a:pt x="7316" y="1542"/>
                  <a:pt x="7421" y="1337"/>
                </a:cubicBezTo>
                <a:cubicBezTo>
                  <a:pt x="7603" y="977"/>
                  <a:pt x="7466" y="684"/>
                  <a:pt x="7148" y="476"/>
                </a:cubicBezTo>
                <a:cubicBezTo>
                  <a:pt x="6914" y="323"/>
                  <a:pt x="6656" y="206"/>
                  <a:pt x="6591" y="172"/>
                </a:cubicBezTo>
                <a:cubicBezTo>
                  <a:pt x="6121" y="56"/>
                  <a:pt x="5683" y="1"/>
                  <a:pt x="526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115837" y="3929608"/>
            <a:ext cx="1263338" cy="1353642"/>
            <a:chOff x="-115837" y="3929608"/>
            <a:chExt cx="1263338" cy="1353642"/>
          </a:xfrm>
        </p:grpSpPr>
        <p:sp>
          <p:nvSpPr>
            <p:cNvPr id="17" name="Google Shape;17;p2"/>
            <p:cNvSpPr/>
            <p:nvPr/>
          </p:nvSpPr>
          <p:spPr>
            <a:xfrm>
              <a:off x="371882" y="499253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75866" y="468761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83875"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2"/>
          <p:cNvSpPr txBox="1"/>
          <p:nvPr>
            <p:ph type="ctrTitle"/>
          </p:nvPr>
        </p:nvSpPr>
        <p:spPr>
          <a:xfrm>
            <a:off x="2543988" y="1536400"/>
            <a:ext cx="6172200" cy="1995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7000"/>
              <a:buNone/>
              <a:defRPr sz="7000">
                <a:solidFill>
                  <a:schemeClr val="accent6"/>
                </a:solidFill>
              </a:defRPr>
            </a:lvl1pPr>
            <a:lvl2pPr lvl="1"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2pPr>
            <a:lvl3pPr lvl="2"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3pPr>
            <a:lvl4pPr lvl="3"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4pPr>
            <a:lvl5pPr lvl="4"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5pPr>
            <a:lvl6pPr lvl="5"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6pPr>
            <a:lvl7pPr lvl="6"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7pPr>
            <a:lvl8pPr lvl="7"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8pPr>
            <a:lvl9pPr lvl="8"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9pPr>
          </a:lstStyle>
          <a:p/>
        </p:txBody>
      </p:sp>
      <p:grpSp>
        <p:nvGrpSpPr>
          <p:cNvPr id="25" name="Google Shape;25;p2"/>
          <p:cNvGrpSpPr/>
          <p:nvPr/>
        </p:nvGrpSpPr>
        <p:grpSpPr>
          <a:xfrm>
            <a:off x="8695316" y="1720669"/>
            <a:ext cx="858437" cy="949274"/>
            <a:chOff x="8637873" y="1943393"/>
            <a:chExt cx="760083" cy="840512"/>
          </a:xfrm>
        </p:grpSpPr>
        <p:sp>
          <p:nvSpPr>
            <p:cNvPr id="26" name="Google Shape;26;p2"/>
            <p:cNvSpPr/>
            <p:nvPr/>
          </p:nvSpPr>
          <p:spPr>
            <a:xfrm>
              <a:off x="8747996" y="1943393"/>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637873" y="20530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7352434" y="4035514"/>
            <a:ext cx="1288308" cy="802116"/>
            <a:chOff x="7628172" y="4030315"/>
            <a:chExt cx="1140701" cy="710214"/>
          </a:xfrm>
        </p:grpSpPr>
        <p:sp>
          <p:nvSpPr>
            <p:cNvPr id="29" name="Google Shape;29;p2"/>
            <p:cNvSpPr/>
            <p:nvPr/>
          </p:nvSpPr>
          <p:spPr>
            <a:xfrm>
              <a:off x="7679460" y="41292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628172" y="40303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2"/>
          <p:cNvGrpSpPr/>
          <p:nvPr/>
        </p:nvGrpSpPr>
        <p:grpSpPr>
          <a:xfrm>
            <a:off x="8334478" y="2669943"/>
            <a:ext cx="808178" cy="1622256"/>
            <a:chOff x="8318378" y="2783905"/>
            <a:chExt cx="715582" cy="1436387"/>
          </a:xfrm>
        </p:grpSpPr>
        <p:sp>
          <p:nvSpPr>
            <p:cNvPr id="32" name="Google Shape;32;p2"/>
            <p:cNvSpPr/>
            <p:nvPr/>
          </p:nvSpPr>
          <p:spPr>
            <a:xfrm>
              <a:off x="8318378" y="28719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90547" y="27839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8456987" y="4528477"/>
            <a:ext cx="896514" cy="1039320"/>
            <a:chOff x="8577860" y="4466798"/>
            <a:chExt cx="793797" cy="920241"/>
          </a:xfrm>
        </p:grpSpPr>
        <p:sp>
          <p:nvSpPr>
            <p:cNvPr id="35" name="Google Shape;35;p2"/>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a:off x="6836888" y="4485085"/>
            <a:ext cx="1029219" cy="802118"/>
            <a:chOff x="7156557" y="4340955"/>
            <a:chExt cx="911297" cy="710216"/>
          </a:xfrm>
        </p:grpSpPr>
        <p:sp>
          <p:nvSpPr>
            <p:cNvPr id="38" name="Google Shape;38;p2"/>
            <p:cNvSpPr/>
            <p:nvPr/>
          </p:nvSpPr>
          <p:spPr>
            <a:xfrm>
              <a:off x="7250836" y="43560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156557" y="43409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a:off x="74286" y="-539214"/>
            <a:ext cx="1002017" cy="1108047"/>
            <a:chOff x="65623" y="-283757"/>
            <a:chExt cx="760083" cy="840512"/>
          </a:xfrm>
        </p:grpSpPr>
        <p:sp>
          <p:nvSpPr>
            <p:cNvPr id="41" name="Google Shape;41;p2"/>
            <p:cNvSpPr/>
            <p:nvPr/>
          </p:nvSpPr>
          <p:spPr>
            <a:xfrm>
              <a:off x="175746" y="-28375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5623" y="-174147"/>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368294" y="612336"/>
            <a:ext cx="943351" cy="1893589"/>
            <a:chOff x="-253872" y="556755"/>
            <a:chExt cx="715582" cy="1436387"/>
          </a:xfrm>
        </p:grpSpPr>
        <p:sp>
          <p:nvSpPr>
            <p:cNvPr id="44" name="Google Shape;44;p2"/>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26" name="Shape 226"/>
        <p:cNvGrpSpPr/>
        <p:nvPr/>
      </p:nvGrpSpPr>
      <p:grpSpPr>
        <a:xfrm>
          <a:off x="0" y="0"/>
          <a:ext cx="0" cy="0"/>
          <a:chOff x="0" y="0"/>
          <a:chExt cx="0" cy="0"/>
        </a:xfrm>
      </p:grpSpPr>
      <p:pic>
        <p:nvPicPr>
          <p:cNvPr id="227" name="Google Shape;227;p11"/>
          <p:cNvPicPr preferRelativeResize="0"/>
          <p:nvPr/>
        </p:nvPicPr>
        <p:blipFill rotWithShape="1">
          <a:blip r:embed="rId3">
            <a:alphaModFix/>
          </a:blip>
          <a:srcRect b="13795" l="495" r="-1628" t="40233"/>
          <a:stretch/>
        </p:blipFill>
        <p:spPr>
          <a:xfrm>
            <a:off x="629500" y="1304925"/>
            <a:ext cx="8053500" cy="2364600"/>
          </a:xfrm>
          <a:prstGeom prst="parallelogram">
            <a:avLst>
              <a:gd fmla="val 26218" name="adj"/>
            </a:avLst>
          </a:prstGeom>
          <a:noFill/>
          <a:ln>
            <a:noFill/>
          </a:ln>
        </p:spPr>
      </p:pic>
      <p:sp>
        <p:nvSpPr>
          <p:cNvPr id="228" name="Google Shape;228;p11"/>
          <p:cNvSpPr/>
          <p:nvPr/>
        </p:nvSpPr>
        <p:spPr>
          <a:xfrm>
            <a:off x="581025" y="1304925"/>
            <a:ext cx="7962900" cy="22764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txBox="1"/>
          <p:nvPr>
            <p:ph idx="1" type="subTitle"/>
          </p:nvPr>
        </p:nvSpPr>
        <p:spPr>
          <a:xfrm>
            <a:off x="1923900" y="3347575"/>
            <a:ext cx="5295900" cy="481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11"/>
          <p:cNvSpPr txBox="1"/>
          <p:nvPr>
            <p:ph hasCustomPrompt="1" type="title"/>
          </p:nvPr>
        </p:nvSpPr>
        <p:spPr>
          <a:xfrm rot="445">
            <a:off x="1098750" y="1656500"/>
            <a:ext cx="6946500" cy="1511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15000"/>
              <a:buNone/>
              <a:defRPr sz="10000">
                <a:solidFill>
                  <a:schemeClr val="accent6"/>
                </a:solidFill>
              </a:defRPr>
            </a:lvl1pPr>
            <a:lvl2pPr lvl="1" algn="ctr">
              <a:spcBef>
                <a:spcPts val="0"/>
              </a:spcBef>
              <a:spcAft>
                <a:spcPts val="0"/>
              </a:spcAft>
              <a:buSzPts val="15000"/>
              <a:buNone/>
              <a:defRPr sz="15000"/>
            </a:lvl2pPr>
            <a:lvl3pPr lvl="2" algn="ctr">
              <a:spcBef>
                <a:spcPts val="0"/>
              </a:spcBef>
              <a:spcAft>
                <a:spcPts val="0"/>
              </a:spcAft>
              <a:buSzPts val="15000"/>
              <a:buNone/>
              <a:defRPr sz="15000"/>
            </a:lvl3pPr>
            <a:lvl4pPr lvl="3" algn="ctr">
              <a:spcBef>
                <a:spcPts val="0"/>
              </a:spcBef>
              <a:spcAft>
                <a:spcPts val="0"/>
              </a:spcAft>
              <a:buSzPts val="15000"/>
              <a:buNone/>
              <a:defRPr sz="15000"/>
            </a:lvl4pPr>
            <a:lvl5pPr lvl="4" algn="ctr">
              <a:spcBef>
                <a:spcPts val="0"/>
              </a:spcBef>
              <a:spcAft>
                <a:spcPts val="0"/>
              </a:spcAft>
              <a:buSzPts val="15000"/>
              <a:buNone/>
              <a:defRPr sz="15000"/>
            </a:lvl5pPr>
            <a:lvl6pPr lvl="5" algn="ctr">
              <a:spcBef>
                <a:spcPts val="0"/>
              </a:spcBef>
              <a:spcAft>
                <a:spcPts val="0"/>
              </a:spcAft>
              <a:buSzPts val="15000"/>
              <a:buNone/>
              <a:defRPr sz="15000"/>
            </a:lvl6pPr>
            <a:lvl7pPr lvl="6" algn="ctr">
              <a:spcBef>
                <a:spcPts val="0"/>
              </a:spcBef>
              <a:spcAft>
                <a:spcPts val="0"/>
              </a:spcAft>
              <a:buSzPts val="15000"/>
              <a:buNone/>
              <a:defRPr sz="15000"/>
            </a:lvl7pPr>
            <a:lvl8pPr lvl="7" algn="ctr">
              <a:spcBef>
                <a:spcPts val="0"/>
              </a:spcBef>
              <a:spcAft>
                <a:spcPts val="0"/>
              </a:spcAft>
              <a:buSzPts val="15000"/>
              <a:buNone/>
              <a:defRPr sz="15000"/>
            </a:lvl8pPr>
            <a:lvl9pPr lvl="8" algn="ctr">
              <a:spcBef>
                <a:spcPts val="0"/>
              </a:spcBef>
              <a:spcAft>
                <a:spcPts val="0"/>
              </a:spcAft>
              <a:buSzPts val="15000"/>
              <a:buNone/>
              <a:defRPr sz="15000"/>
            </a:lvl9pPr>
          </a:lstStyle>
          <a:p>
            <a:r>
              <a:t>xx%</a:t>
            </a:r>
          </a:p>
        </p:txBody>
      </p:sp>
      <p:grpSp>
        <p:nvGrpSpPr>
          <p:cNvPr id="231" name="Google Shape;231;p11"/>
          <p:cNvGrpSpPr/>
          <p:nvPr/>
        </p:nvGrpSpPr>
        <p:grpSpPr>
          <a:xfrm flipH="1">
            <a:off x="7610259" y="4089194"/>
            <a:ext cx="792897" cy="764081"/>
            <a:chOff x="5008175" y="258525"/>
            <a:chExt cx="1666100" cy="1605550"/>
          </a:xfrm>
        </p:grpSpPr>
        <p:sp>
          <p:nvSpPr>
            <p:cNvPr id="232" name="Google Shape;232;p11"/>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1"/>
          <p:cNvGrpSpPr/>
          <p:nvPr/>
        </p:nvGrpSpPr>
        <p:grpSpPr>
          <a:xfrm>
            <a:off x="8246518" y="4376639"/>
            <a:ext cx="552979" cy="532882"/>
            <a:chOff x="5008175" y="258525"/>
            <a:chExt cx="1666100" cy="1605550"/>
          </a:xfrm>
        </p:grpSpPr>
        <p:sp>
          <p:nvSpPr>
            <p:cNvPr id="236" name="Google Shape;236;p11"/>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rot="-361082">
            <a:off x="7844554" y="3362150"/>
            <a:ext cx="553027" cy="532929"/>
            <a:chOff x="5008175" y="258525"/>
            <a:chExt cx="1666100" cy="1605550"/>
          </a:xfrm>
        </p:grpSpPr>
        <p:sp>
          <p:nvSpPr>
            <p:cNvPr id="240" name="Google Shape;240;p11"/>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43" name="Shape 24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13"/>
          <p:cNvSpPr/>
          <p:nvPr/>
        </p:nvSpPr>
        <p:spPr>
          <a:xfrm>
            <a:off x="8069085" y="4874307"/>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8696330" y="4875300"/>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8098775" y="4245501"/>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677810" y="1379307"/>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92130" y="1810575"/>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214575" y="1121476"/>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txBox="1"/>
          <p:nvPr>
            <p:ph type="title"/>
          </p:nvPr>
        </p:nvSpPr>
        <p:spPr>
          <a:xfrm>
            <a:off x="1869053" y="851602"/>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252" name="Google Shape;252;p13"/>
          <p:cNvSpPr txBox="1"/>
          <p:nvPr>
            <p:ph idx="1" type="subTitle"/>
          </p:nvPr>
        </p:nvSpPr>
        <p:spPr>
          <a:xfrm>
            <a:off x="1869050" y="1378125"/>
            <a:ext cx="2336400" cy="9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53" name="Google Shape;253;p13"/>
          <p:cNvSpPr txBox="1"/>
          <p:nvPr>
            <p:ph idx="2" type="title"/>
          </p:nvPr>
        </p:nvSpPr>
        <p:spPr>
          <a:xfrm>
            <a:off x="5662403" y="851602"/>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254" name="Google Shape;254;p13"/>
          <p:cNvSpPr txBox="1"/>
          <p:nvPr>
            <p:ph idx="3" type="subTitle"/>
          </p:nvPr>
        </p:nvSpPr>
        <p:spPr>
          <a:xfrm>
            <a:off x="5529350" y="1378125"/>
            <a:ext cx="2336400" cy="9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55" name="Google Shape;255;p13"/>
          <p:cNvSpPr txBox="1"/>
          <p:nvPr>
            <p:ph idx="4" type="title"/>
          </p:nvPr>
        </p:nvSpPr>
        <p:spPr>
          <a:xfrm>
            <a:off x="1444653" y="2883365"/>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256" name="Google Shape;256;p13"/>
          <p:cNvSpPr txBox="1"/>
          <p:nvPr>
            <p:ph idx="5" type="subTitle"/>
          </p:nvPr>
        </p:nvSpPr>
        <p:spPr>
          <a:xfrm>
            <a:off x="1444650" y="3409924"/>
            <a:ext cx="2336400" cy="9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57" name="Google Shape;257;p13"/>
          <p:cNvSpPr txBox="1"/>
          <p:nvPr>
            <p:ph idx="6" type="title"/>
          </p:nvPr>
        </p:nvSpPr>
        <p:spPr>
          <a:xfrm>
            <a:off x="5104953" y="2883365"/>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258" name="Google Shape;258;p13"/>
          <p:cNvSpPr txBox="1"/>
          <p:nvPr>
            <p:ph idx="7" type="subTitle"/>
          </p:nvPr>
        </p:nvSpPr>
        <p:spPr>
          <a:xfrm>
            <a:off x="5104950" y="3409924"/>
            <a:ext cx="2336400" cy="9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259" name="Google Shape;259;p13"/>
          <p:cNvSpPr txBox="1"/>
          <p:nvPr>
            <p:ph hasCustomPrompt="1" idx="8" type="title"/>
          </p:nvPr>
        </p:nvSpPr>
        <p:spPr>
          <a:xfrm rot="931">
            <a:off x="4670400" y="1810425"/>
            <a:ext cx="1107600" cy="85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0" name="Google Shape;260;p13"/>
          <p:cNvSpPr txBox="1"/>
          <p:nvPr>
            <p:ph hasCustomPrompt="1" idx="9" type="title"/>
          </p:nvPr>
        </p:nvSpPr>
        <p:spPr>
          <a:xfrm rot="931">
            <a:off x="850337" y="1810425"/>
            <a:ext cx="1107600" cy="85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1" name="Google Shape;261;p13"/>
          <p:cNvSpPr txBox="1"/>
          <p:nvPr>
            <p:ph hasCustomPrompt="1" idx="13" type="title"/>
          </p:nvPr>
        </p:nvSpPr>
        <p:spPr>
          <a:xfrm rot="931">
            <a:off x="4212062" y="3820788"/>
            <a:ext cx="1107600" cy="85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2" name="Google Shape;262;p13"/>
          <p:cNvSpPr txBox="1"/>
          <p:nvPr>
            <p:ph hasCustomPrompt="1" idx="14" type="title"/>
          </p:nvPr>
        </p:nvSpPr>
        <p:spPr>
          <a:xfrm rot="931">
            <a:off x="592825" y="3831450"/>
            <a:ext cx="1107600" cy="85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14"/>
          <p:cNvSpPr/>
          <p:nvPr/>
        </p:nvSpPr>
        <p:spPr>
          <a:xfrm flipH="1"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266" name="Google Shape;266;p14"/>
          <p:cNvGrpSpPr/>
          <p:nvPr/>
        </p:nvGrpSpPr>
        <p:grpSpPr>
          <a:xfrm>
            <a:off x="399705" y="568839"/>
            <a:ext cx="552979" cy="532882"/>
            <a:chOff x="5008175" y="258525"/>
            <a:chExt cx="1666100" cy="1605550"/>
          </a:xfrm>
        </p:grpSpPr>
        <p:sp>
          <p:nvSpPr>
            <p:cNvPr id="267" name="Google Shape;267;p14"/>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4"/>
          <p:cNvGrpSpPr/>
          <p:nvPr/>
        </p:nvGrpSpPr>
        <p:grpSpPr>
          <a:xfrm>
            <a:off x="656880" y="295264"/>
            <a:ext cx="552979" cy="532882"/>
            <a:chOff x="5008175" y="258525"/>
            <a:chExt cx="1666100" cy="1605550"/>
          </a:xfrm>
        </p:grpSpPr>
        <p:sp>
          <p:nvSpPr>
            <p:cNvPr id="271" name="Google Shape;271;p14"/>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4"/>
          <p:cNvGrpSpPr/>
          <p:nvPr/>
        </p:nvGrpSpPr>
        <p:grpSpPr>
          <a:xfrm flipH="1">
            <a:off x="8424005" y="2571751"/>
            <a:ext cx="552979" cy="532882"/>
            <a:chOff x="5008175" y="258525"/>
            <a:chExt cx="1666100" cy="1605550"/>
          </a:xfrm>
        </p:grpSpPr>
        <p:sp>
          <p:nvSpPr>
            <p:cNvPr id="275" name="Google Shape;275;p14"/>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4"/>
          <p:cNvGrpSpPr/>
          <p:nvPr/>
        </p:nvGrpSpPr>
        <p:grpSpPr>
          <a:xfrm>
            <a:off x="8147518" y="2257414"/>
            <a:ext cx="552979" cy="532882"/>
            <a:chOff x="5008175" y="258525"/>
            <a:chExt cx="1666100" cy="1605550"/>
          </a:xfrm>
        </p:grpSpPr>
        <p:sp>
          <p:nvSpPr>
            <p:cNvPr id="279" name="Google Shape;279;p14"/>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4"/>
          <p:cNvSpPr txBox="1"/>
          <p:nvPr>
            <p:ph type="title"/>
          </p:nvPr>
        </p:nvSpPr>
        <p:spPr>
          <a:xfrm>
            <a:off x="2381550" y="2224400"/>
            <a:ext cx="4381200" cy="143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Clr>
                <a:schemeClr val="accent6"/>
              </a:buClr>
              <a:buSzPts val="7200"/>
              <a:buNone/>
              <a:defRPr sz="7200">
                <a:solidFill>
                  <a:schemeClr val="accent6"/>
                </a:solidFill>
              </a:defRPr>
            </a:lvl2pPr>
            <a:lvl3pPr lvl="2" rtl="0" algn="ctr">
              <a:spcBef>
                <a:spcPts val="0"/>
              </a:spcBef>
              <a:spcAft>
                <a:spcPts val="0"/>
              </a:spcAft>
              <a:buClr>
                <a:schemeClr val="accent6"/>
              </a:buClr>
              <a:buSzPts val="7200"/>
              <a:buNone/>
              <a:defRPr sz="7200">
                <a:solidFill>
                  <a:schemeClr val="accent6"/>
                </a:solidFill>
              </a:defRPr>
            </a:lvl3pPr>
            <a:lvl4pPr lvl="3" rtl="0" algn="ctr">
              <a:spcBef>
                <a:spcPts val="0"/>
              </a:spcBef>
              <a:spcAft>
                <a:spcPts val="0"/>
              </a:spcAft>
              <a:buClr>
                <a:schemeClr val="accent6"/>
              </a:buClr>
              <a:buSzPts val="7200"/>
              <a:buNone/>
              <a:defRPr sz="7200">
                <a:solidFill>
                  <a:schemeClr val="accent6"/>
                </a:solidFill>
              </a:defRPr>
            </a:lvl4pPr>
            <a:lvl5pPr lvl="4" rtl="0" algn="ctr">
              <a:spcBef>
                <a:spcPts val="0"/>
              </a:spcBef>
              <a:spcAft>
                <a:spcPts val="0"/>
              </a:spcAft>
              <a:buClr>
                <a:schemeClr val="accent6"/>
              </a:buClr>
              <a:buSzPts val="7200"/>
              <a:buNone/>
              <a:defRPr sz="7200">
                <a:solidFill>
                  <a:schemeClr val="accent6"/>
                </a:solidFill>
              </a:defRPr>
            </a:lvl5pPr>
            <a:lvl6pPr lvl="5" rtl="0" algn="ctr">
              <a:spcBef>
                <a:spcPts val="0"/>
              </a:spcBef>
              <a:spcAft>
                <a:spcPts val="0"/>
              </a:spcAft>
              <a:buClr>
                <a:schemeClr val="accent6"/>
              </a:buClr>
              <a:buSzPts val="7200"/>
              <a:buNone/>
              <a:defRPr sz="7200">
                <a:solidFill>
                  <a:schemeClr val="accent6"/>
                </a:solidFill>
              </a:defRPr>
            </a:lvl6pPr>
            <a:lvl7pPr lvl="6" rtl="0" algn="ctr">
              <a:spcBef>
                <a:spcPts val="0"/>
              </a:spcBef>
              <a:spcAft>
                <a:spcPts val="0"/>
              </a:spcAft>
              <a:buClr>
                <a:schemeClr val="accent6"/>
              </a:buClr>
              <a:buSzPts val="7200"/>
              <a:buNone/>
              <a:defRPr sz="7200">
                <a:solidFill>
                  <a:schemeClr val="accent6"/>
                </a:solidFill>
              </a:defRPr>
            </a:lvl7pPr>
            <a:lvl8pPr lvl="7" rtl="0" algn="ctr">
              <a:spcBef>
                <a:spcPts val="0"/>
              </a:spcBef>
              <a:spcAft>
                <a:spcPts val="0"/>
              </a:spcAft>
              <a:buClr>
                <a:schemeClr val="accent6"/>
              </a:buClr>
              <a:buSzPts val="7200"/>
              <a:buNone/>
              <a:defRPr sz="7200">
                <a:solidFill>
                  <a:schemeClr val="accent6"/>
                </a:solidFill>
              </a:defRPr>
            </a:lvl8pPr>
            <a:lvl9pPr lvl="8" rtl="0" algn="ctr">
              <a:spcBef>
                <a:spcPts val="0"/>
              </a:spcBef>
              <a:spcAft>
                <a:spcPts val="0"/>
              </a:spcAft>
              <a:buClr>
                <a:schemeClr val="accent6"/>
              </a:buClr>
              <a:buSzPts val="7200"/>
              <a:buNone/>
              <a:defRPr sz="7200">
                <a:solidFill>
                  <a:schemeClr val="accent6"/>
                </a:solidFill>
              </a:defRPr>
            </a:lvl9pPr>
          </a:lstStyle>
          <a:p/>
        </p:txBody>
      </p:sp>
      <p:sp>
        <p:nvSpPr>
          <p:cNvPr id="283" name="Google Shape;283;p14"/>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grpSp>
        <p:nvGrpSpPr>
          <p:cNvPr id="284" name="Google Shape;284;p14"/>
          <p:cNvGrpSpPr/>
          <p:nvPr/>
        </p:nvGrpSpPr>
        <p:grpSpPr>
          <a:xfrm>
            <a:off x="7211666" y="-436547"/>
            <a:ext cx="988183" cy="1092749"/>
            <a:chOff x="904373" y="1976968"/>
            <a:chExt cx="760083" cy="840512"/>
          </a:xfrm>
        </p:grpSpPr>
        <p:sp>
          <p:nvSpPr>
            <p:cNvPr id="285" name="Google Shape;285;p14"/>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14"/>
          <p:cNvGrpSpPr/>
          <p:nvPr/>
        </p:nvGrpSpPr>
        <p:grpSpPr>
          <a:xfrm>
            <a:off x="8421803" y="-334606"/>
            <a:ext cx="683166" cy="1371319"/>
            <a:chOff x="584878" y="2817480"/>
            <a:chExt cx="715582" cy="1436387"/>
          </a:xfrm>
        </p:grpSpPr>
        <p:sp>
          <p:nvSpPr>
            <p:cNvPr id="288" name="Google Shape;288;p14"/>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14"/>
          <p:cNvGrpSpPr/>
          <p:nvPr/>
        </p:nvGrpSpPr>
        <p:grpSpPr>
          <a:xfrm>
            <a:off x="7516367" y="927099"/>
            <a:ext cx="1571169" cy="978227"/>
            <a:chOff x="287658" y="1096291"/>
            <a:chExt cx="1645720" cy="1024643"/>
          </a:xfrm>
        </p:grpSpPr>
        <p:sp>
          <p:nvSpPr>
            <p:cNvPr id="291" name="Google Shape;291;p14"/>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4"/>
          <p:cNvGrpSpPr/>
          <p:nvPr/>
        </p:nvGrpSpPr>
        <p:grpSpPr>
          <a:xfrm flipH="1">
            <a:off x="925238" y="2571746"/>
            <a:ext cx="1217348" cy="1346164"/>
            <a:chOff x="904373" y="1976968"/>
            <a:chExt cx="760083" cy="840512"/>
          </a:xfrm>
        </p:grpSpPr>
        <p:sp>
          <p:nvSpPr>
            <p:cNvPr id="294" name="Google Shape;294;p14"/>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4"/>
          <p:cNvGrpSpPr/>
          <p:nvPr/>
        </p:nvGrpSpPr>
        <p:grpSpPr>
          <a:xfrm flipH="1">
            <a:off x="-55027" y="4096304"/>
            <a:ext cx="1935696" cy="1205185"/>
            <a:chOff x="7769133" y="4460791"/>
            <a:chExt cx="1645720" cy="1024643"/>
          </a:xfrm>
        </p:grpSpPr>
        <p:sp>
          <p:nvSpPr>
            <p:cNvPr id="297" name="Google Shape;297;p14"/>
            <p:cNvSpPr/>
            <p:nvPr/>
          </p:nvSpPr>
          <p:spPr>
            <a:xfrm>
              <a:off x="7843128" y="46034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7769133" y="44607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4"/>
          <p:cNvGrpSpPr/>
          <p:nvPr/>
        </p:nvGrpSpPr>
        <p:grpSpPr>
          <a:xfrm flipH="1">
            <a:off x="81274" y="2828380"/>
            <a:ext cx="715582" cy="1436387"/>
            <a:chOff x="584878" y="2817480"/>
            <a:chExt cx="715582" cy="1436387"/>
          </a:xfrm>
        </p:grpSpPr>
        <p:sp>
          <p:nvSpPr>
            <p:cNvPr id="300" name="Google Shape;300;p14"/>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4"/>
          <p:cNvGrpSpPr/>
          <p:nvPr/>
        </p:nvGrpSpPr>
        <p:grpSpPr>
          <a:xfrm>
            <a:off x="6715167" y="1419334"/>
            <a:ext cx="1255188" cy="978231"/>
            <a:chOff x="-392751" y="1544454"/>
            <a:chExt cx="1314746" cy="1024648"/>
          </a:xfrm>
        </p:grpSpPr>
        <p:sp>
          <p:nvSpPr>
            <p:cNvPr id="303" name="Google Shape;303;p14"/>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15"/>
          <p:cNvSpPr/>
          <p:nvPr/>
        </p:nvSpPr>
        <p:spPr>
          <a:xfrm flipH="1"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08" name="Google Shape;308;p15"/>
          <p:cNvSpPr/>
          <p:nvPr/>
        </p:nvSpPr>
        <p:spPr>
          <a:xfrm rot="356282">
            <a:off x="278577" y="2183792"/>
            <a:ext cx="545145" cy="27259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rot="-2068575">
            <a:off x="7961481" y="4312592"/>
            <a:ext cx="545175" cy="272598"/>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rot="-2068575">
            <a:off x="8027965" y="556293"/>
            <a:ext cx="545175" cy="272598"/>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4"/>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rot="-4147048">
            <a:off x="217895" y="2773171"/>
            <a:ext cx="545175" cy="27260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txBox="1"/>
          <p:nvPr>
            <p:ph type="title"/>
          </p:nvPr>
        </p:nvSpPr>
        <p:spPr>
          <a:xfrm>
            <a:off x="2314675" y="2266950"/>
            <a:ext cx="4514700" cy="135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Clr>
                <a:schemeClr val="accent6"/>
              </a:buClr>
              <a:buSzPts val="7200"/>
              <a:buNone/>
              <a:defRPr sz="7200">
                <a:solidFill>
                  <a:schemeClr val="accent6"/>
                </a:solidFill>
              </a:defRPr>
            </a:lvl2pPr>
            <a:lvl3pPr lvl="2" rtl="0" algn="ctr">
              <a:spcBef>
                <a:spcPts val="0"/>
              </a:spcBef>
              <a:spcAft>
                <a:spcPts val="0"/>
              </a:spcAft>
              <a:buClr>
                <a:schemeClr val="accent6"/>
              </a:buClr>
              <a:buSzPts val="7200"/>
              <a:buNone/>
              <a:defRPr sz="7200">
                <a:solidFill>
                  <a:schemeClr val="accent6"/>
                </a:solidFill>
              </a:defRPr>
            </a:lvl3pPr>
            <a:lvl4pPr lvl="3" rtl="0" algn="ctr">
              <a:spcBef>
                <a:spcPts val="0"/>
              </a:spcBef>
              <a:spcAft>
                <a:spcPts val="0"/>
              </a:spcAft>
              <a:buClr>
                <a:schemeClr val="accent6"/>
              </a:buClr>
              <a:buSzPts val="7200"/>
              <a:buNone/>
              <a:defRPr sz="7200">
                <a:solidFill>
                  <a:schemeClr val="accent6"/>
                </a:solidFill>
              </a:defRPr>
            </a:lvl4pPr>
            <a:lvl5pPr lvl="4" rtl="0" algn="ctr">
              <a:spcBef>
                <a:spcPts val="0"/>
              </a:spcBef>
              <a:spcAft>
                <a:spcPts val="0"/>
              </a:spcAft>
              <a:buClr>
                <a:schemeClr val="accent6"/>
              </a:buClr>
              <a:buSzPts val="7200"/>
              <a:buNone/>
              <a:defRPr sz="7200">
                <a:solidFill>
                  <a:schemeClr val="accent6"/>
                </a:solidFill>
              </a:defRPr>
            </a:lvl5pPr>
            <a:lvl6pPr lvl="5" rtl="0" algn="ctr">
              <a:spcBef>
                <a:spcPts val="0"/>
              </a:spcBef>
              <a:spcAft>
                <a:spcPts val="0"/>
              </a:spcAft>
              <a:buClr>
                <a:schemeClr val="accent6"/>
              </a:buClr>
              <a:buSzPts val="7200"/>
              <a:buNone/>
              <a:defRPr sz="7200">
                <a:solidFill>
                  <a:schemeClr val="accent6"/>
                </a:solidFill>
              </a:defRPr>
            </a:lvl6pPr>
            <a:lvl7pPr lvl="6" rtl="0" algn="ctr">
              <a:spcBef>
                <a:spcPts val="0"/>
              </a:spcBef>
              <a:spcAft>
                <a:spcPts val="0"/>
              </a:spcAft>
              <a:buClr>
                <a:schemeClr val="accent6"/>
              </a:buClr>
              <a:buSzPts val="7200"/>
              <a:buNone/>
              <a:defRPr sz="7200">
                <a:solidFill>
                  <a:schemeClr val="accent6"/>
                </a:solidFill>
              </a:defRPr>
            </a:lvl7pPr>
            <a:lvl8pPr lvl="7" rtl="0" algn="ctr">
              <a:spcBef>
                <a:spcPts val="0"/>
              </a:spcBef>
              <a:spcAft>
                <a:spcPts val="0"/>
              </a:spcAft>
              <a:buClr>
                <a:schemeClr val="accent6"/>
              </a:buClr>
              <a:buSzPts val="7200"/>
              <a:buNone/>
              <a:defRPr sz="7200">
                <a:solidFill>
                  <a:schemeClr val="accent6"/>
                </a:solidFill>
              </a:defRPr>
            </a:lvl8pPr>
            <a:lvl9pPr lvl="8" rtl="0" algn="ctr">
              <a:spcBef>
                <a:spcPts val="0"/>
              </a:spcBef>
              <a:spcAft>
                <a:spcPts val="0"/>
              </a:spcAft>
              <a:buClr>
                <a:schemeClr val="accent6"/>
              </a:buClr>
              <a:buSzPts val="7200"/>
              <a:buNone/>
              <a:defRPr sz="7200">
                <a:solidFill>
                  <a:schemeClr val="accent6"/>
                </a:solidFill>
              </a:defRPr>
            </a:lvl9pPr>
          </a:lstStyle>
          <a:p/>
        </p:txBody>
      </p:sp>
      <p:sp>
        <p:nvSpPr>
          <p:cNvPr id="313" name="Google Shape;313;p15"/>
          <p:cNvSpPr/>
          <p:nvPr/>
        </p:nvSpPr>
        <p:spPr>
          <a:xfrm rot="1960392">
            <a:off x="8520763" y="3871792"/>
            <a:ext cx="545155" cy="272594"/>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grpSp>
        <p:nvGrpSpPr>
          <p:cNvPr id="315" name="Google Shape;315;p15"/>
          <p:cNvGrpSpPr/>
          <p:nvPr/>
        </p:nvGrpSpPr>
        <p:grpSpPr>
          <a:xfrm>
            <a:off x="7225058" y="984278"/>
            <a:ext cx="1432914" cy="1394894"/>
            <a:chOff x="6738418" y="1061009"/>
            <a:chExt cx="911291" cy="887111"/>
          </a:xfrm>
        </p:grpSpPr>
        <p:sp>
          <p:nvSpPr>
            <p:cNvPr id="316" name="Google Shape;316;p15"/>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15"/>
          <p:cNvGrpSpPr/>
          <p:nvPr/>
        </p:nvGrpSpPr>
        <p:grpSpPr>
          <a:xfrm>
            <a:off x="189512" y="3865885"/>
            <a:ext cx="1499448" cy="1168519"/>
            <a:chOff x="6902607" y="2397555"/>
            <a:chExt cx="911297" cy="710216"/>
          </a:xfrm>
        </p:grpSpPr>
        <p:sp>
          <p:nvSpPr>
            <p:cNvPr id="319" name="Google Shape;319;p15"/>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5"/>
          <p:cNvGrpSpPr/>
          <p:nvPr/>
        </p:nvGrpSpPr>
        <p:grpSpPr>
          <a:xfrm>
            <a:off x="457875" y="-188990"/>
            <a:ext cx="1060999" cy="1173270"/>
            <a:chOff x="8383923" y="-7"/>
            <a:chExt cx="760083" cy="840512"/>
          </a:xfrm>
        </p:grpSpPr>
        <p:sp>
          <p:nvSpPr>
            <p:cNvPr id="322" name="Google Shape;322;p15"/>
            <p:cNvSpPr/>
            <p:nvPr/>
          </p:nvSpPr>
          <p:spPr>
            <a:xfrm>
              <a:off x="8494046" y="-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8383923" y="1096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5"/>
          <p:cNvGrpSpPr/>
          <p:nvPr/>
        </p:nvGrpSpPr>
        <p:grpSpPr>
          <a:xfrm>
            <a:off x="1315804" y="-604883"/>
            <a:ext cx="998880" cy="2005053"/>
            <a:chOff x="8064428" y="840505"/>
            <a:chExt cx="715582" cy="1436387"/>
          </a:xfrm>
        </p:grpSpPr>
        <p:sp>
          <p:nvSpPr>
            <p:cNvPr id="325" name="Google Shape;325;p15"/>
            <p:cNvSpPr/>
            <p:nvPr/>
          </p:nvSpPr>
          <p:spPr>
            <a:xfrm>
              <a:off x="8064428" y="9285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8136597" y="8405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5"/>
          <p:cNvGrpSpPr/>
          <p:nvPr/>
        </p:nvGrpSpPr>
        <p:grpSpPr>
          <a:xfrm rot="-6795791">
            <a:off x="8270953" y="1934684"/>
            <a:ext cx="1195100" cy="1321562"/>
            <a:chOff x="8383923" y="-7"/>
            <a:chExt cx="760083" cy="840512"/>
          </a:xfrm>
        </p:grpSpPr>
        <p:sp>
          <p:nvSpPr>
            <p:cNvPr id="328" name="Google Shape;328;p15"/>
            <p:cNvSpPr/>
            <p:nvPr/>
          </p:nvSpPr>
          <p:spPr>
            <a:xfrm>
              <a:off x="8494046" y="-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8383923" y="1096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16"/>
          <p:cNvSpPr/>
          <p:nvPr/>
        </p:nvSpPr>
        <p:spPr>
          <a:xfrm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txBox="1"/>
          <p:nvPr>
            <p:ph type="title"/>
          </p:nvPr>
        </p:nvSpPr>
        <p:spPr>
          <a:xfrm>
            <a:off x="1238250" y="2270675"/>
            <a:ext cx="6667500" cy="134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Clr>
                <a:schemeClr val="accent6"/>
              </a:buClr>
              <a:buSzPts val="7200"/>
              <a:buNone/>
              <a:defRPr sz="7200">
                <a:solidFill>
                  <a:schemeClr val="accent6"/>
                </a:solidFill>
              </a:defRPr>
            </a:lvl2pPr>
            <a:lvl3pPr lvl="2" rtl="0" algn="ctr">
              <a:spcBef>
                <a:spcPts val="0"/>
              </a:spcBef>
              <a:spcAft>
                <a:spcPts val="0"/>
              </a:spcAft>
              <a:buClr>
                <a:schemeClr val="accent6"/>
              </a:buClr>
              <a:buSzPts val="7200"/>
              <a:buNone/>
              <a:defRPr sz="7200">
                <a:solidFill>
                  <a:schemeClr val="accent6"/>
                </a:solidFill>
              </a:defRPr>
            </a:lvl3pPr>
            <a:lvl4pPr lvl="3" rtl="0" algn="ctr">
              <a:spcBef>
                <a:spcPts val="0"/>
              </a:spcBef>
              <a:spcAft>
                <a:spcPts val="0"/>
              </a:spcAft>
              <a:buClr>
                <a:schemeClr val="accent6"/>
              </a:buClr>
              <a:buSzPts val="7200"/>
              <a:buNone/>
              <a:defRPr sz="7200">
                <a:solidFill>
                  <a:schemeClr val="accent6"/>
                </a:solidFill>
              </a:defRPr>
            </a:lvl4pPr>
            <a:lvl5pPr lvl="4" rtl="0" algn="ctr">
              <a:spcBef>
                <a:spcPts val="0"/>
              </a:spcBef>
              <a:spcAft>
                <a:spcPts val="0"/>
              </a:spcAft>
              <a:buClr>
                <a:schemeClr val="accent6"/>
              </a:buClr>
              <a:buSzPts val="7200"/>
              <a:buNone/>
              <a:defRPr sz="7200">
                <a:solidFill>
                  <a:schemeClr val="accent6"/>
                </a:solidFill>
              </a:defRPr>
            </a:lvl5pPr>
            <a:lvl6pPr lvl="5" rtl="0" algn="ctr">
              <a:spcBef>
                <a:spcPts val="0"/>
              </a:spcBef>
              <a:spcAft>
                <a:spcPts val="0"/>
              </a:spcAft>
              <a:buClr>
                <a:schemeClr val="accent6"/>
              </a:buClr>
              <a:buSzPts val="7200"/>
              <a:buNone/>
              <a:defRPr sz="7200">
                <a:solidFill>
                  <a:schemeClr val="accent6"/>
                </a:solidFill>
              </a:defRPr>
            </a:lvl6pPr>
            <a:lvl7pPr lvl="6" rtl="0" algn="ctr">
              <a:spcBef>
                <a:spcPts val="0"/>
              </a:spcBef>
              <a:spcAft>
                <a:spcPts val="0"/>
              </a:spcAft>
              <a:buClr>
                <a:schemeClr val="accent6"/>
              </a:buClr>
              <a:buSzPts val="7200"/>
              <a:buNone/>
              <a:defRPr sz="7200">
                <a:solidFill>
                  <a:schemeClr val="accent6"/>
                </a:solidFill>
              </a:defRPr>
            </a:lvl7pPr>
            <a:lvl8pPr lvl="7" rtl="0" algn="ctr">
              <a:spcBef>
                <a:spcPts val="0"/>
              </a:spcBef>
              <a:spcAft>
                <a:spcPts val="0"/>
              </a:spcAft>
              <a:buClr>
                <a:schemeClr val="accent6"/>
              </a:buClr>
              <a:buSzPts val="7200"/>
              <a:buNone/>
              <a:defRPr sz="7200">
                <a:solidFill>
                  <a:schemeClr val="accent6"/>
                </a:solidFill>
              </a:defRPr>
            </a:lvl8pPr>
            <a:lvl9pPr lvl="8" rtl="0" algn="ctr">
              <a:spcBef>
                <a:spcPts val="0"/>
              </a:spcBef>
              <a:spcAft>
                <a:spcPts val="0"/>
              </a:spcAft>
              <a:buClr>
                <a:schemeClr val="accent6"/>
              </a:buClr>
              <a:buSzPts val="7200"/>
              <a:buNone/>
              <a:defRPr sz="7200">
                <a:solidFill>
                  <a:schemeClr val="accent6"/>
                </a:solidFill>
              </a:defRPr>
            </a:lvl9pPr>
          </a:lstStyle>
          <a:p/>
        </p:txBody>
      </p:sp>
      <p:sp>
        <p:nvSpPr>
          <p:cNvPr id="333" name="Google Shape;333;p16"/>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34" name="Google Shape;334;p16"/>
          <p:cNvSpPr/>
          <p:nvPr/>
        </p:nvSpPr>
        <p:spPr>
          <a:xfrm flipH="1">
            <a:off x="434250" y="4354975"/>
            <a:ext cx="448900" cy="49702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rot="2234747">
            <a:off x="8162781" y="4569308"/>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flipH="1">
            <a:off x="8058138" y="370238"/>
            <a:ext cx="448900" cy="49702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flipH="1">
            <a:off x="495550" y="691525"/>
            <a:ext cx="448900" cy="49702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4"/>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flipH="1" rot="2234747">
            <a:off x="7867815" y="4641024"/>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a:t>
            </a:r>
            <a:endParaRPr/>
          </a:p>
        </p:txBody>
      </p:sp>
      <p:sp>
        <p:nvSpPr>
          <p:cNvPr id="339" name="Google Shape;339;p16"/>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grpSp>
        <p:nvGrpSpPr>
          <p:cNvPr id="340" name="Google Shape;340;p16"/>
          <p:cNvGrpSpPr/>
          <p:nvPr/>
        </p:nvGrpSpPr>
        <p:grpSpPr>
          <a:xfrm rot="-1795853">
            <a:off x="8034037" y="2316821"/>
            <a:ext cx="1368508" cy="851445"/>
            <a:chOff x="7374222" y="2086915"/>
            <a:chExt cx="1140701" cy="710214"/>
          </a:xfrm>
        </p:grpSpPr>
        <p:sp>
          <p:nvSpPr>
            <p:cNvPr id="341" name="Google Shape;341;p16"/>
            <p:cNvSpPr/>
            <p:nvPr/>
          </p:nvSpPr>
          <p:spPr>
            <a:xfrm>
              <a:off x="7425510" y="21858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7374222" y="20869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6"/>
          <p:cNvGrpSpPr/>
          <p:nvPr/>
        </p:nvGrpSpPr>
        <p:grpSpPr>
          <a:xfrm rot="-1795853">
            <a:off x="7860281" y="2790907"/>
            <a:ext cx="1093290" cy="851448"/>
            <a:chOff x="6902607" y="2397555"/>
            <a:chExt cx="911297" cy="710216"/>
          </a:xfrm>
        </p:grpSpPr>
        <p:sp>
          <p:nvSpPr>
            <p:cNvPr id="344" name="Google Shape;344;p16"/>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16"/>
          <p:cNvGrpSpPr/>
          <p:nvPr/>
        </p:nvGrpSpPr>
        <p:grpSpPr>
          <a:xfrm rot="-1565146">
            <a:off x="-114375" y="2867998"/>
            <a:ext cx="1463635" cy="911276"/>
            <a:chOff x="7374222" y="2086915"/>
            <a:chExt cx="1140701" cy="710214"/>
          </a:xfrm>
        </p:grpSpPr>
        <p:sp>
          <p:nvSpPr>
            <p:cNvPr id="347" name="Google Shape;347;p16"/>
            <p:cNvSpPr/>
            <p:nvPr/>
          </p:nvSpPr>
          <p:spPr>
            <a:xfrm>
              <a:off x="7425510" y="21858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7374222" y="20869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6"/>
          <p:cNvGrpSpPr/>
          <p:nvPr/>
        </p:nvGrpSpPr>
        <p:grpSpPr>
          <a:xfrm rot="-1565146">
            <a:off x="63644" y="2068358"/>
            <a:ext cx="1169278" cy="1138253"/>
            <a:chOff x="6738418" y="1061009"/>
            <a:chExt cx="911291" cy="887111"/>
          </a:xfrm>
        </p:grpSpPr>
        <p:sp>
          <p:nvSpPr>
            <p:cNvPr id="350" name="Google Shape;350;p16"/>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6"/>
          <p:cNvGrpSpPr/>
          <p:nvPr/>
        </p:nvGrpSpPr>
        <p:grpSpPr>
          <a:xfrm rot="-667351">
            <a:off x="626152" y="1611082"/>
            <a:ext cx="1169193" cy="911207"/>
            <a:chOff x="6902607" y="2397555"/>
            <a:chExt cx="911297" cy="710216"/>
          </a:xfrm>
        </p:grpSpPr>
        <p:sp>
          <p:nvSpPr>
            <p:cNvPr id="353" name="Google Shape;353;p16"/>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16"/>
          <p:cNvGrpSpPr/>
          <p:nvPr/>
        </p:nvGrpSpPr>
        <p:grpSpPr>
          <a:xfrm rot="-4355131">
            <a:off x="7860613" y="1564573"/>
            <a:ext cx="1092214" cy="1064514"/>
            <a:chOff x="6738418" y="1061009"/>
            <a:chExt cx="911291" cy="887111"/>
          </a:xfrm>
        </p:grpSpPr>
        <p:sp>
          <p:nvSpPr>
            <p:cNvPr id="356" name="Google Shape;356;p16"/>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17"/>
          <p:cNvSpPr/>
          <p:nvPr/>
        </p:nvSpPr>
        <p:spPr>
          <a:xfrm flipH="1"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61" name="Google Shape;361;p17"/>
          <p:cNvSpPr txBox="1"/>
          <p:nvPr>
            <p:ph type="title"/>
          </p:nvPr>
        </p:nvSpPr>
        <p:spPr>
          <a:xfrm>
            <a:off x="2314675" y="2266950"/>
            <a:ext cx="4514700" cy="135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Clr>
                <a:schemeClr val="accent6"/>
              </a:buClr>
              <a:buSzPts val="7200"/>
              <a:buNone/>
              <a:defRPr sz="7200">
                <a:solidFill>
                  <a:schemeClr val="accent6"/>
                </a:solidFill>
              </a:defRPr>
            </a:lvl2pPr>
            <a:lvl3pPr lvl="2" rtl="0" algn="ctr">
              <a:spcBef>
                <a:spcPts val="0"/>
              </a:spcBef>
              <a:spcAft>
                <a:spcPts val="0"/>
              </a:spcAft>
              <a:buClr>
                <a:schemeClr val="accent6"/>
              </a:buClr>
              <a:buSzPts val="7200"/>
              <a:buNone/>
              <a:defRPr sz="7200">
                <a:solidFill>
                  <a:schemeClr val="accent6"/>
                </a:solidFill>
              </a:defRPr>
            </a:lvl3pPr>
            <a:lvl4pPr lvl="3" rtl="0" algn="ctr">
              <a:spcBef>
                <a:spcPts val="0"/>
              </a:spcBef>
              <a:spcAft>
                <a:spcPts val="0"/>
              </a:spcAft>
              <a:buClr>
                <a:schemeClr val="accent6"/>
              </a:buClr>
              <a:buSzPts val="7200"/>
              <a:buNone/>
              <a:defRPr sz="7200">
                <a:solidFill>
                  <a:schemeClr val="accent6"/>
                </a:solidFill>
              </a:defRPr>
            </a:lvl4pPr>
            <a:lvl5pPr lvl="4" rtl="0" algn="ctr">
              <a:spcBef>
                <a:spcPts val="0"/>
              </a:spcBef>
              <a:spcAft>
                <a:spcPts val="0"/>
              </a:spcAft>
              <a:buClr>
                <a:schemeClr val="accent6"/>
              </a:buClr>
              <a:buSzPts val="7200"/>
              <a:buNone/>
              <a:defRPr sz="7200">
                <a:solidFill>
                  <a:schemeClr val="accent6"/>
                </a:solidFill>
              </a:defRPr>
            </a:lvl5pPr>
            <a:lvl6pPr lvl="5" rtl="0" algn="ctr">
              <a:spcBef>
                <a:spcPts val="0"/>
              </a:spcBef>
              <a:spcAft>
                <a:spcPts val="0"/>
              </a:spcAft>
              <a:buClr>
                <a:schemeClr val="accent6"/>
              </a:buClr>
              <a:buSzPts val="7200"/>
              <a:buNone/>
              <a:defRPr sz="7200">
                <a:solidFill>
                  <a:schemeClr val="accent6"/>
                </a:solidFill>
              </a:defRPr>
            </a:lvl6pPr>
            <a:lvl7pPr lvl="6" rtl="0" algn="ctr">
              <a:spcBef>
                <a:spcPts val="0"/>
              </a:spcBef>
              <a:spcAft>
                <a:spcPts val="0"/>
              </a:spcAft>
              <a:buClr>
                <a:schemeClr val="accent6"/>
              </a:buClr>
              <a:buSzPts val="7200"/>
              <a:buNone/>
              <a:defRPr sz="7200">
                <a:solidFill>
                  <a:schemeClr val="accent6"/>
                </a:solidFill>
              </a:defRPr>
            </a:lvl7pPr>
            <a:lvl8pPr lvl="7" rtl="0" algn="ctr">
              <a:spcBef>
                <a:spcPts val="0"/>
              </a:spcBef>
              <a:spcAft>
                <a:spcPts val="0"/>
              </a:spcAft>
              <a:buClr>
                <a:schemeClr val="accent6"/>
              </a:buClr>
              <a:buSzPts val="7200"/>
              <a:buNone/>
              <a:defRPr sz="7200">
                <a:solidFill>
                  <a:schemeClr val="accent6"/>
                </a:solidFill>
              </a:defRPr>
            </a:lvl8pPr>
            <a:lvl9pPr lvl="8" rtl="0" algn="ctr">
              <a:spcBef>
                <a:spcPts val="0"/>
              </a:spcBef>
              <a:spcAft>
                <a:spcPts val="0"/>
              </a:spcAft>
              <a:buClr>
                <a:schemeClr val="accent6"/>
              </a:buClr>
              <a:buSzPts val="7200"/>
              <a:buNone/>
              <a:defRPr sz="7200">
                <a:solidFill>
                  <a:schemeClr val="accent6"/>
                </a:solidFill>
              </a:defRPr>
            </a:lvl9pPr>
          </a:lstStyle>
          <a:p/>
        </p:txBody>
      </p:sp>
      <p:sp>
        <p:nvSpPr>
          <p:cNvPr id="362" name="Google Shape;362;p17"/>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sp>
        <p:nvSpPr>
          <p:cNvPr id="363" name="Google Shape;363;p17"/>
          <p:cNvSpPr/>
          <p:nvPr/>
        </p:nvSpPr>
        <p:spPr>
          <a:xfrm flipH="1">
            <a:off x="883895" y="4782057"/>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flipH="1">
            <a:off x="92130" y="4783050"/>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flipH="1">
            <a:off x="812124" y="4153251"/>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flipH="1">
            <a:off x="8275170" y="1287057"/>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flipH="1">
            <a:off x="8696330" y="1718325"/>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flipH="1">
            <a:off x="8696324" y="1029226"/>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17"/>
          <p:cNvGrpSpPr/>
          <p:nvPr/>
        </p:nvGrpSpPr>
        <p:grpSpPr>
          <a:xfrm>
            <a:off x="51888" y="-332033"/>
            <a:ext cx="1200930" cy="1328009"/>
            <a:chOff x="904373" y="1976968"/>
            <a:chExt cx="760083" cy="840512"/>
          </a:xfrm>
        </p:grpSpPr>
        <p:sp>
          <p:nvSpPr>
            <p:cNvPr id="370" name="Google Shape;370;p17"/>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17"/>
          <p:cNvGrpSpPr/>
          <p:nvPr/>
        </p:nvGrpSpPr>
        <p:grpSpPr>
          <a:xfrm>
            <a:off x="1522494" y="-207972"/>
            <a:ext cx="830218" cy="1666640"/>
            <a:chOff x="584878" y="2817480"/>
            <a:chExt cx="715582" cy="1436387"/>
          </a:xfrm>
        </p:grpSpPr>
        <p:sp>
          <p:nvSpPr>
            <p:cNvPr id="373" name="Google Shape;373;p17"/>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17"/>
          <p:cNvGrpSpPr/>
          <p:nvPr/>
        </p:nvGrpSpPr>
        <p:grpSpPr>
          <a:xfrm>
            <a:off x="422150" y="1325233"/>
            <a:ext cx="1909364" cy="1188893"/>
            <a:chOff x="287658" y="1096291"/>
            <a:chExt cx="1645720" cy="1024643"/>
          </a:xfrm>
        </p:grpSpPr>
        <p:sp>
          <p:nvSpPr>
            <p:cNvPr id="376" name="Google Shape;376;p17"/>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7"/>
          <p:cNvGrpSpPr/>
          <p:nvPr/>
        </p:nvGrpSpPr>
        <p:grpSpPr>
          <a:xfrm>
            <a:off x="-551511" y="1923469"/>
            <a:ext cx="1525368" cy="1188899"/>
            <a:chOff x="-392751" y="1544454"/>
            <a:chExt cx="1314746" cy="1024648"/>
          </a:xfrm>
        </p:grpSpPr>
        <p:sp>
          <p:nvSpPr>
            <p:cNvPr id="379" name="Google Shape;379;p17"/>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7"/>
          <p:cNvGrpSpPr/>
          <p:nvPr/>
        </p:nvGrpSpPr>
        <p:grpSpPr>
          <a:xfrm rot="321689">
            <a:off x="7668622" y="4097122"/>
            <a:ext cx="1698325" cy="1323693"/>
            <a:chOff x="-392751" y="1544454"/>
            <a:chExt cx="1314746" cy="1024648"/>
          </a:xfrm>
        </p:grpSpPr>
        <p:sp>
          <p:nvSpPr>
            <p:cNvPr id="382" name="Google Shape;382;p17"/>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7"/>
          <p:cNvGrpSpPr/>
          <p:nvPr/>
        </p:nvGrpSpPr>
        <p:grpSpPr>
          <a:xfrm rot="1065694">
            <a:off x="7341842" y="2803248"/>
            <a:ext cx="2125552" cy="1323649"/>
            <a:chOff x="287658" y="1096291"/>
            <a:chExt cx="1645720" cy="1024643"/>
          </a:xfrm>
        </p:grpSpPr>
        <p:sp>
          <p:nvSpPr>
            <p:cNvPr id="385" name="Google Shape;385;p17"/>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387" name="Shape 387"/>
        <p:cNvGrpSpPr/>
        <p:nvPr/>
      </p:nvGrpSpPr>
      <p:grpSpPr>
        <a:xfrm>
          <a:off x="0" y="0"/>
          <a:ext cx="0" cy="0"/>
          <a:chOff x="0" y="0"/>
          <a:chExt cx="0" cy="0"/>
        </a:xfrm>
      </p:grpSpPr>
      <p:pic>
        <p:nvPicPr>
          <p:cNvPr id="388" name="Google Shape;388;p18"/>
          <p:cNvPicPr preferRelativeResize="0"/>
          <p:nvPr/>
        </p:nvPicPr>
        <p:blipFill rotWithShape="1">
          <a:blip r:embed="rId3">
            <a:alphaModFix/>
          </a:blip>
          <a:srcRect b="7134" l="3268" r="1156" t="9420"/>
          <a:stretch/>
        </p:blipFill>
        <p:spPr>
          <a:xfrm>
            <a:off x="1239450" y="942975"/>
            <a:ext cx="6759900" cy="3320100"/>
          </a:xfrm>
          <a:prstGeom prst="parallelogram">
            <a:avLst>
              <a:gd fmla="val 25000" name="adj"/>
            </a:avLst>
          </a:prstGeom>
          <a:noFill/>
          <a:ln>
            <a:noFill/>
          </a:ln>
        </p:spPr>
      </p:pic>
      <p:sp>
        <p:nvSpPr>
          <p:cNvPr id="389" name="Google Shape;389;p18"/>
          <p:cNvSpPr/>
          <p:nvPr/>
        </p:nvSpPr>
        <p:spPr>
          <a:xfrm>
            <a:off x="1239450" y="942975"/>
            <a:ext cx="6665100" cy="32292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txBox="1"/>
          <p:nvPr>
            <p:ph type="title"/>
          </p:nvPr>
        </p:nvSpPr>
        <p:spPr>
          <a:xfrm rot="-949">
            <a:off x="3712649" y="3543762"/>
            <a:ext cx="3261600" cy="604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4"/>
              </a:buClr>
              <a:buSzPts val="1800"/>
              <a:buNone/>
              <a:defRPr sz="2000">
                <a:solidFill>
                  <a:schemeClr val="accent4"/>
                </a:solidFill>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391" name="Google Shape;391;p18"/>
          <p:cNvSpPr txBox="1"/>
          <p:nvPr>
            <p:ph idx="1" type="subTitle"/>
          </p:nvPr>
        </p:nvSpPr>
        <p:spPr>
          <a:xfrm>
            <a:off x="2169750" y="1381125"/>
            <a:ext cx="4804500" cy="216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500"/>
            </a:lvl1pPr>
            <a:lvl2pPr lvl="1" rtl="0" algn="r">
              <a:lnSpc>
                <a:spcPct val="100000"/>
              </a:lnSpc>
              <a:spcBef>
                <a:spcPts val="0"/>
              </a:spcBef>
              <a:spcAft>
                <a:spcPts val="0"/>
              </a:spcAft>
              <a:buSzPts val="3000"/>
              <a:buNone/>
              <a:defRPr sz="3000"/>
            </a:lvl2pPr>
            <a:lvl3pPr lvl="2" rtl="0" algn="r">
              <a:lnSpc>
                <a:spcPct val="100000"/>
              </a:lnSpc>
              <a:spcBef>
                <a:spcPts val="0"/>
              </a:spcBef>
              <a:spcAft>
                <a:spcPts val="0"/>
              </a:spcAft>
              <a:buSzPts val="3000"/>
              <a:buNone/>
              <a:defRPr sz="3000"/>
            </a:lvl3pPr>
            <a:lvl4pPr lvl="3" rtl="0" algn="r">
              <a:lnSpc>
                <a:spcPct val="100000"/>
              </a:lnSpc>
              <a:spcBef>
                <a:spcPts val="0"/>
              </a:spcBef>
              <a:spcAft>
                <a:spcPts val="0"/>
              </a:spcAft>
              <a:buSzPts val="3000"/>
              <a:buNone/>
              <a:defRPr sz="3000"/>
            </a:lvl4pPr>
            <a:lvl5pPr lvl="4" rtl="0" algn="r">
              <a:lnSpc>
                <a:spcPct val="100000"/>
              </a:lnSpc>
              <a:spcBef>
                <a:spcPts val="0"/>
              </a:spcBef>
              <a:spcAft>
                <a:spcPts val="0"/>
              </a:spcAft>
              <a:buSzPts val="3000"/>
              <a:buNone/>
              <a:defRPr sz="3000"/>
            </a:lvl5pPr>
            <a:lvl6pPr lvl="5" rtl="0" algn="r">
              <a:lnSpc>
                <a:spcPct val="100000"/>
              </a:lnSpc>
              <a:spcBef>
                <a:spcPts val="0"/>
              </a:spcBef>
              <a:spcAft>
                <a:spcPts val="0"/>
              </a:spcAft>
              <a:buSzPts val="3000"/>
              <a:buNone/>
              <a:defRPr sz="3000"/>
            </a:lvl6pPr>
            <a:lvl7pPr lvl="6" rtl="0" algn="r">
              <a:lnSpc>
                <a:spcPct val="100000"/>
              </a:lnSpc>
              <a:spcBef>
                <a:spcPts val="0"/>
              </a:spcBef>
              <a:spcAft>
                <a:spcPts val="0"/>
              </a:spcAft>
              <a:buSzPts val="3000"/>
              <a:buNone/>
              <a:defRPr sz="3000"/>
            </a:lvl7pPr>
            <a:lvl8pPr lvl="7" rtl="0" algn="r">
              <a:lnSpc>
                <a:spcPct val="100000"/>
              </a:lnSpc>
              <a:spcBef>
                <a:spcPts val="0"/>
              </a:spcBef>
              <a:spcAft>
                <a:spcPts val="0"/>
              </a:spcAft>
              <a:buSzPts val="3000"/>
              <a:buNone/>
              <a:defRPr sz="3000"/>
            </a:lvl8pPr>
            <a:lvl9pPr lvl="8" rtl="0" algn="r">
              <a:lnSpc>
                <a:spcPct val="100000"/>
              </a:lnSpc>
              <a:spcBef>
                <a:spcPts val="0"/>
              </a:spcBef>
              <a:spcAft>
                <a:spcPts val="0"/>
              </a:spcAft>
              <a:buSzPts val="3000"/>
              <a:buNone/>
              <a:defRPr sz="3000"/>
            </a:lvl9pPr>
          </a:lstStyle>
          <a:p/>
        </p:txBody>
      </p:sp>
      <p:grpSp>
        <p:nvGrpSpPr>
          <p:cNvPr id="392" name="Google Shape;392;p18"/>
          <p:cNvGrpSpPr/>
          <p:nvPr/>
        </p:nvGrpSpPr>
        <p:grpSpPr>
          <a:xfrm>
            <a:off x="994263" y="4158626"/>
            <a:ext cx="1233896" cy="961633"/>
            <a:chOff x="7156557" y="4340955"/>
            <a:chExt cx="911297" cy="710216"/>
          </a:xfrm>
        </p:grpSpPr>
        <p:sp>
          <p:nvSpPr>
            <p:cNvPr id="393" name="Google Shape;393;p18"/>
            <p:cNvSpPr/>
            <p:nvPr/>
          </p:nvSpPr>
          <p:spPr>
            <a:xfrm>
              <a:off x="7250836" y="43560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7156557" y="43409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18"/>
          <p:cNvGrpSpPr/>
          <p:nvPr/>
        </p:nvGrpSpPr>
        <p:grpSpPr>
          <a:xfrm>
            <a:off x="374918" y="2843902"/>
            <a:ext cx="1029152" cy="1138053"/>
            <a:chOff x="65623" y="-283757"/>
            <a:chExt cx="760083" cy="840512"/>
          </a:xfrm>
        </p:grpSpPr>
        <p:sp>
          <p:nvSpPr>
            <p:cNvPr id="396" name="Google Shape;396;p18"/>
            <p:cNvSpPr/>
            <p:nvPr/>
          </p:nvSpPr>
          <p:spPr>
            <a:xfrm>
              <a:off x="175746" y="-28375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65623" y="-174147"/>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18"/>
          <p:cNvGrpSpPr/>
          <p:nvPr/>
        </p:nvGrpSpPr>
        <p:grpSpPr>
          <a:xfrm>
            <a:off x="1338174" y="2571749"/>
            <a:ext cx="968897" cy="1944868"/>
            <a:chOff x="-253872" y="556755"/>
            <a:chExt cx="715582" cy="1436387"/>
          </a:xfrm>
        </p:grpSpPr>
        <p:sp>
          <p:nvSpPr>
            <p:cNvPr id="399" name="Google Shape;399;p18"/>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8"/>
          <p:cNvGrpSpPr/>
          <p:nvPr/>
        </p:nvGrpSpPr>
        <p:grpSpPr>
          <a:xfrm>
            <a:off x="164069" y="4087803"/>
            <a:ext cx="830218" cy="1666640"/>
            <a:chOff x="584878" y="2817480"/>
            <a:chExt cx="715582" cy="1436387"/>
          </a:xfrm>
        </p:grpSpPr>
        <p:sp>
          <p:nvSpPr>
            <p:cNvPr id="402" name="Google Shape;402;p18"/>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18"/>
          <p:cNvGrpSpPr/>
          <p:nvPr/>
        </p:nvGrpSpPr>
        <p:grpSpPr>
          <a:xfrm>
            <a:off x="6473716" y="-680940"/>
            <a:ext cx="3234881" cy="2715543"/>
            <a:chOff x="1332372" y="753063"/>
            <a:chExt cx="1739557" cy="1460440"/>
          </a:xfrm>
        </p:grpSpPr>
        <p:sp>
          <p:nvSpPr>
            <p:cNvPr id="405" name="Google Shape;405;p18"/>
            <p:cNvSpPr/>
            <p:nvPr/>
          </p:nvSpPr>
          <p:spPr>
            <a:xfrm rot="-1633309">
              <a:off x="1470523" y="1150266"/>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rot="-1633309">
              <a:off x="1446169" y="110292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rot="-1633309">
              <a:off x="1422389" y="105669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blipFill>
          <a:blip r:embed="rId2">
            <a:alphaModFix/>
          </a:blip>
          <a:stretch>
            <a:fillRect/>
          </a:stretch>
        </a:blipFill>
      </p:bgPr>
    </p:bg>
    <p:spTree>
      <p:nvGrpSpPr>
        <p:cNvPr id="408" name="Shape 408"/>
        <p:cNvGrpSpPr/>
        <p:nvPr/>
      </p:nvGrpSpPr>
      <p:grpSpPr>
        <a:xfrm>
          <a:off x="0" y="0"/>
          <a:ext cx="0" cy="0"/>
          <a:chOff x="0" y="0"/>
          <a:chExt cx="0" cy="0"/>
        </a:xfrm>
      </p:grpSpPr>
      <p:sp>
        <p:nvSpPr>
          <p:cNvPr id="409" name="Google Shape;409;p19"/>
          <p:cNvSpPr txBox="1"/>
          <p:nvPr>
            <p:ph idx="1" type="subTitle"/>
          </p:nvPr>
        </p:nvSpPr>
        <p:spPr>
          <a:xfrm rot="202">
            <a:off x="2014450" y="3255375"/>
            <a:ext cx="5114700" cy="619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19"/>
          <p:cNvSpPr txBox="1"/>
          <p:nvPr>
            <p:ph type="title"/>
          </p:nvPr>
        </p:nvSpPr>
        <p:spPr>
          <a:xfrm>
            <a:off x="1464100" y="1055288"/>
            <a:ext cx="6215400" cy="205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5000"/>
              <a:buNone/>
              <a:defRPr sz="15000">
                <a:solidFill>
                  <a:schemeClr val="accent6"/>
                </a:solidFill>
              </a:defRPr>
            </a:lvl1pPr>
            <a:lvl2pPr lvl="1"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2pPr>
            <a:lvl3pPr lvl="2"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3pPr>
            <a:lvl4pPr lvl="3"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4pPr>
            <a:lvl5pPr lvl="4"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5pPr>
            <a:lvl6pPr lvl="5"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6pPr>
            <a:lvl7pPr lvl="6"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7pPr>
            <a:lvl8pPr lvl="7"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8pPr>
            <a:lvl9pPr lvl="8"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9pPr>
          </a:lstStyle>
          <a:p/>
        </p:txBody>
      </p:sp>
      <p:grpSp>
        <p:nvGrpSpPr>
          <p:cNvPr id="411" name="Google Shape;411;p19"/>
          <p:cNvGrpSpPr/>
          <p:nvPr/>
        </p:nvGrpSpPr>
        <p:grpSpPr>
          <a:xfrm>
            <a:off x="7902891" y="1460208"/>
            <a:ext cx="1555803" cy="968661"/>
            <a:chOff x="7628172" y="4030315"/>
            <a:chExt cx="1140701" cy="710214"/>
          </a:xfrm>
        </p:grpSpPr>
        <p:sp>
          <p:nvSpPr>
            <p:cNvPr id="412" name="Google Shape;412;p19"/>
            <p:cNvSpPr/>
            <p:nvPr/>
          </p:nvSpPr>
          <p:spPr>
            <a:xfrm>
              <a:off x="7679460" y="41292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7628172" y="40303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19"/>
          <p:cNvGrpSpPr/>
          <p:nvPr/>
        </p:nvGrpSpPr>
        <p:grpSpPr>
          <a:xfrm>
            <a:off x="8540964" y="-377867"/>
            <a:ext cx="975982" cy="1959089"/>
            <a:chOff x="8318378" y="2783905"/>
            <a:chExt cx="715582" cy="1436387"/>
          </a:xfrm>
        </p:grpSpPr>
        <p:sp>
          <p:nvSpPr>
            <p:cNvPr id="415" name="Google Shape;415;p19"/>
            <p:cNvSpPr/>
            <p:nvPr/>
          </p:nvSpPr>
          <p:spPr>
            <a:xfrm>
              <a:off x="8318378" y="28719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8390547" y="27839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19"/>
          <p:cNvGrpSpPr/>
          <p:nvPr/>
        </p:nvGrpSpPr>
        <p:grpSpPr>
          <a:xfrm>
            <a:off x="7331038" y="-246330"/>
            <a:ext cx="1242910" cy="1209931"/>
            <a:chOff x="6992368" y="3004409"/>
            <a:chExt cx="911291" cy="887111"/>
          </a:xfrm>
        </p:grpSpPr>
        <p:sp>
          <p:nvSpPr>
            <p:cNvPr id="418" name="Google Shape;418;p19"/>
            <p:cNvSpPr/>
            <p:nvPr/>
          </p:nvSpPr>
          <p:spPr>
            <a:xfrm>
              <a:off x="6992368" y="30594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7013992" y="30044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19"/>
          <p:cNvGrpSpPr/>
          <p:nvPr/>
        </p:nvGrpSpPr>
        <p:grpSpPr>
          <a:xfrm>
            <a:off x="-136803" y="2978911"/>
            <a:ext cx="765458" cy="1536503"/>
            <a:chOff x="-253872" y="556755"/>
            <a:chExt cx="715582" cy="1436387"/>
          </a:xfrm>
        </p:grpSpPr>
        <p:sp>
          <p:nvSpPr>
            <p:cNvPr id="421" name="Google Shape;421;p19"/>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19"/>
          <p:cNvGrpSpPr/>
          <p:nvPr/>
        </p:nvGrpSpPr>
        <p:grpSpPr>
          <a:xfrm>
            <a:off x="176138" y="4235698"/>
            <a:ext cx="1155609" cy="1339687"/>
            <a:chOff x="8577860" y="4466798"/>
            <a:chExt cx="793797" cy="920241"/>
          </a:xfrm>
        </p:grpSpPr>
        <p:sp>
          <p:nvSpPr>
            <p:cNvPr id="424" name="Google Shape;424;p19"/>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19"/>
          <p:cNvGrpSpPr/>
          <p:nvPr/>
        </p:nvGrpSpPr>
        <p:grpSpPr>
          <a:xfrm flipH="1">
            <a:off x="7615380" y="862376"/>
            <a:ext cx="552979" cy="532882"/>
            <a:chOff x="5008175" y="258525"/>
            <a:chExt cx="1666100" cy="1605550"/>
          </a:xfrm>
        </p:grpSpPr>
        <p:sp>
          <p:nvSpPr>
            <p:cNvPr id="427" name="Google Shape;427;p19"/>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19"/>
          <p:cNvGrpSpPr/>
          <p:nvPr/>
        </p:nvGrpSpPr>
        <p:grpSpPr>
          <a:xfrm>
            <a:off x="689293" y="3577839"/>
            <a:ext cx="552979" cy="532882"/>
            <a:chOff x="5008175" y="258525"/>
            <a:chExt cx="1666100" cy="1605550"/>
          </a:xfrm>
        </p:grpSpPr>
        <p:sp>
          <p:nvSpPr>
            <p:cNvPr id="431" name="Google Shape;431;p19"/>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434" name="Shape 434"/>
        <p:cNvGrpSpPr/>
        <p:nvPr/>
      </p:nvGrpSpPr>
      <p:grpSpPr>
        <a:xfrm>
          <a:off x="0" y="0"/>
          <a:ext cx="0" cy="0"/>
          <a:chOff x="0" y="0"/>
          <a:chExt cx="0" cy="0"/>
        </a:xfrm>
      </p:grpSpPr>
      <p:sp>
        <p:nvSpPr>
          <p:cNvPr id="435" name="Google Shape;435;p20"/>
          <p:cNvSpPr txBox="1"/>
          <p:nvPr>
            <p:ph idx="1" type="subTitle"/>
          </p:nvPr>
        </p:nvSpPr>
        <p:spPr>
          <a:xfrm>
            <a:off x="2848575" y="1637050"/>
            <a:ext cx="2190000" cy="74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436" name="Google Shape;436;p20"/>
          <p:cNvSpPr txBox="1"/>
          <p:nvPr>
            <p:ph idx="2" type="subTitle"/>
          </p:nvPr>
        </p:nvSpPr>
        <p:spPr>
          <a:xfrm>
            <a:off x="5428350" y="1637050"/>
            <a:ext cx="2995800" cy="74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20"/>
          <p:cNvSpPr txBox="1"/>
          <p:nvPr>
            <p:ph idx="3" type="subTitle"/>
          </p:nvPr>
        </p:nvSpPr>
        <p:spPr>
          <a:xfrm>
            <a:off x="5428350" y="2699358"/>
            <a:ext cx="2995800" cy="74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8" name="Google Shape;438;p20"/>
          <p:cNvSpPr txBox="1"/>
          <p:nvPr>
            <p:ph idx="4" type="subTitle"/>
          </p:nvPr>
        </p:nvSpPr>
        <p:spPr>
          <a:xfrm>
            <a:off x="5428350" y="3751353"/>
            <a:ext cx="2995800" cy="7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9" name="Google Shape;439;p20"/>
          <p:cNvSpPr txBox="1"/>
          <p:nvPr>
            <p:ph idx="5" type="subTitle"/>
          </p:nvPr>
        </p:nvSpPr>
        <p:spPr>
          <a:xfrm>
            <a:off x="2654924" y="2699350"/>
            <a:ext cx="2190000" cy="74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440" name="Google Shape;440;p20"/>
          <p:cNvSpPr txBox="1"/>
          <p:nvPr>
            <p:ph idx="6" type="subTitle"/>
          </p:nvPr>
        </p:nvSpPr>
        <p:spPr>
          <a:xfrm>
            <a:off x="2409100" y="3761575"/>
            <a:ext cx="2190000" cy="74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441" name="Google Shape;441;p20"/>
          <p:cNvSpPr/>
          <p:nvPr/>
        </p:nvSpPr>
        <p:spPr>
          <a:xfrm rot="356282">
            <a:off x="7947327" y="403705"/>
            <a:ext cx="545145" cy="27259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rot="-4147048">
            <a:off x="8457020" y="706971"/>
            <a:ext cx="545175" cy="27260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rot="3514482">
            <a:off x="75682" y="4916029"/>
            <a:ext cx="545171" cy="27261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rot="3514482">
            <a:off x="188989" y="4879528"/>
            <a:ext cx="545171" cy="27261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rot="-597033">
            <a:off x="8375923" y="4990725"/>
            <a:ext cx="545159" cy="27260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3"/>
          <p:cNvSpPr/>
          <p:nvPr/>
        </p:nvSpPr>
        <p:spPr>
          <a:xfrm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49" name="Google Shape;49;p3"/>
          <p:cNvGrpSpPr/>
          <p:nvPr/>
        </p:nvGrpSpPr>
        <p:grpSpPr>
          <a:xfrm>
            <a:off x="-12" y="-33579"/>
            <a:ext cx="1064163" cy="1147177"/>
            <a:chOff x="-115837" y="3929608"/>
            <a:chExt cx="1064163" cy="1147177"/>
          </a:xfrm>
        </p:grpSpPr>
        <p:sp>
          <p:nvSpPr>
            <p:cNvPr id="50" name="Google Shape;50;p3"/>
            <p:cNvSpPr/>
            <p:nvPr/>
          </p:nvSpPr>
          <p:spPr>
            <a:xfrm>
              <a:off x="325694" y="4589955"/>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325704" y="4277420"/>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576691" y="490256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48050" y="4575170"/>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3"/>
          <p:cNvGrpSpPr/>
          <p:nvPr/>
        </p:nvGrpSpPr>
        <p:grpSpPr>
          <a:xfrm>
            <a:off x="7821441" y="4320558"/>
            <a:ext cx="1216320" cy="904790"/>
            <a:chOff x="-393284" y="4253845"/>
            <a:chExt cx="1216320" cy="904790"/>
          </a:xfrm>
        </p:grpSpPr>
        <p:sp>
          <p:nvSpPr>
            <p:cNvPr id="58" name="Google Shape;58;p3"/>
            <p:cNvSpPr/>
            <p:nvPr/>
          </p:nvSpPr>
          <p:spPr>
            <a:xfrm>
              <a:off x="72957" y="431068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515354" y="42538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532193" y="495022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357213" y="4576321"/>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393284" y="457671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648050" y="4575170"/>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3"/>
          <p:cNvSpPr/>
          <p:nvPr/>
        </p:nvSpPr>
        <p:spPr>
          <a:xfrm>
            <a:off x="763868" y="105816"/>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txBox="1"/>
          <p:nvPr>
            <p:ph type="title"/>
          </p:nvPr>
        </p:nvSpPr>
        <p:spPr>
          <a:xfrm>
            <a:off x="2514750" y="2242675"/>
            <a:ext cx="4114800" cy="139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Clr>
                <a:schemeClr val="accent6"/>
              </a:buClr>
              <a:buSzPts val="7200"/>
              <a:buNone/>
              <a:defRPr sz="7200">
                <a:solidFill>
                  <a:schemeClr val="accent6"/>
                </a:solidFill>
              </a:defRPr>
            </a:lvl2pPr>
            <a:lvl3pPr lvl="2" algn="ctr">
              <a:spcBef>
                <a:spcPts val="0"/>
              </a:spcBef>
              <a:spcAft>
                <a:spcPts val="0"/>
              </a:spcAft>
              <a:buClr>
                <a:schemeClr val="accent6"/>
              </a:buClr>
              <a:buSzPts val="7200"/>
              <a:buNone/>
              <a:defRPr sz="7200">
                <a:solidFill>
                  <a:schemeClr val="accent6"/>
                </a:solidFill>
              </a:defRPr>
            </a:lvl3pPr>
            <a:lvl4pPr lvl="3" algn="ctr">
              <a:spcBef>
                <a:spcPts val="0"/>
              </a:spcBef>
              <a:spcAft>
                <a:spcPts val="0"/>
              </a:spcAft>
              <a:buClr>
                <a:schemeClr val="accent6"/>
              </a:buClr>
              <a:buSzPts val="7200"/>
              <a:buNone/>
              <a:defRPr sz="7200">
                <a:solidFill>
                  <a:schemeClr val="accent6"/>
                </a:solidFill>
              </a:defRPr>
            </a:lvl4pPr>
            <a:lvl5pPr lvl="4" algn="ctr">
              <a:spcBef>
                <a:spcPts val="0"/>
              </a:spcBef>
              <a:spcAft>
                <a:spcPts val="0"/>
              </a:spcAft>
              <a:buClr>
                <a:schemeClr val="accent6"/>
              </a:buClr>
              <a:buSzPts val="7200"/>
              <a:buNone/>
              <a:defRPr sz="7200">
                <a:solidFill>
                  <a:schemeClr val="accent6"/>
                </a:solidFill>
              </a:defRPr>
            </a:lvl5pPr>
            <a:lvl6pPr lvl="5" algn="ctr">
              <a:spcBef>
                <a:spcPts val="0"/>
              </a:spcBef>
              <a:spcAft>
                <a:spcPts val="0"/>
              </a:spcAft>
              <a:buClr>
                <a:schemeClr val="accent6"/>
              </a:buClr>
              <a:buSzPts val="7200"/>
              <a:buNone/>
              <a:defRPr sz="7200">
                <a:solidFill>
                  <a:schemeClr val="accent6"/>
                </a:solidFill>
              </a:defRPr>
            </a:lvl6pPr>
            <a:lvl7pPr lvl="6" algn="ctr">
              <a:spcBef>
                <a:spcPts val="0"/>
              </a:spcBef>
              <a:spcAft>
                <a:spcPts val="0"/>
              </a:spcAft>
              <a:buClr>
                <a:schemeClr val="accent6"/>
              </a:buClr>
              <a:buSzPts val="7200"/>
              <a:buNone/>
              <a:defRPr sz="7200">
                <a:solidFill>
                  <a:schemeClr val="accent6"/>
                </a:solidFill>
              </a:defRPr>
            </a:lvl7pPr>
            <a:lvl8pPr lvl="7" algn="ctr">
              <a:spcBef>
                <a:spcPts val="0"/>
              </a:spcBef>
              <a:spcAft>
                <a:spcPts val="0"/>
              </a:spcAft>
              <a:buClr>
                <a:schemeClr val="accent6"/>
              </a:buClr>
              <a:buSzPts val="7200"/>
              <a:buNone/>
              <a:defRPr sz="7200">
                <a:solidFill>
                  <a:schemeClr val="accent6"/>
                </a:solidFill>
              </a:defRPr>
            </a:lvl8pPr>
            <a:lvl9pPr lvl="8" algn="ctr">
              <a:spcBef>
                <a:spcPts val="0"/>
              </a:spcBef>
              <a:spcAft>
                <a:spcPts val="0"/>
              </a:spcAft>
              <a:buClr>
                <a:schemeClr val="accent6"/>
              </a:buClr>
              <a:buSzPts val="7200"/>
              <a:buNone/>
              <a:defRPr sz="7200">
                <a:solidFill>
                  <a:schemeClr val="accent6"/>
                </a:solidFill>
              </a:defRPr>
            </a:lvl9pPr>
          </a:lstStyle>
          <a:p/>
        </p:txBody>
      </p:sp>
      <p:sp>
        <p:nvSpPr>
          <p:cNvPr id="67" name="Google Shape;67;p3"/>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grpSp>
        <p:nvGrpSpPr>
          <p:cNvPr id="68" name="Google Shape;68;p3"/>
          <p:cNvGrpSpPr/>
          <p:nvPr/>
        </p:nvGrpSpPr>
        <p:grpSpPr>
          <a:xfrm>
            <a:off x="7494180" y="1029569"/>
            <a:ext cx="978302" cy="1081823"/>
            <a:chOff x="8637873" y="1943393"/>
            <a:chExt cx="760083" cy="840512"/>
          </a:xfrm>
        </p:grpSpPr>
        <p:sp>
          <p:nvSpPr>
            <p:cNvPr id="69" name="Google Shape;69;p3"/>
            <p:cNvSpPr/>
            <p:nvPr/>
          </p:nvSpPr>
          <p:spPr>
            <a:xfrm>
              <a:off x="8747996" y="1943393"/>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637873" y="20530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6527018" y="41872"/>
            <a:ext cx="1468197" cy="914116"/>
            <a:chOff x="7628172" y="4030315"/>
            <a:chExt cx="1140701" cy="710214"/>
          </a:xfrm>
        </p:grpSpPr>
        <p:sp>
          <p:nvSpPr>
            <p:cNvPr id="72" name="Google Shape;72;p3"/>
            <p:cNvSpPr/>
            <p:nvPr/>
          </p:nvSpPr>
          <p:spPr>
            <a:xfrm>
              <a:off x="7679460" y="41292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628172" y="40303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3"/>
          <p:cNvGrpSpPr/>
          <p:nvPr/>
        </p:nvGrpSpPr>
        <p:grpSpPr>
          <a:xfrm>
            <a:off x="7913876" y="-425454"/>
            <a:ext cx="921025" cy="1848774"/>
            <a:chOff x="8318378" y="2783905"/>
            <a:chExt cx="715582" cy="1436387"/>
          </a:xfrm>
        </p:grpSpPr>
        <p:sp>
          <p:nvSpPr>
            <p:cNvPr id="75" name="Google Shape;75;p3"/>
            <p:cNvSpPr/>
            <p:nvPr/>
          </p:nvSpPr>
          <p:spPr>
            <a:xfrm>
              <a:off x="8318378" y="28719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390547" y="27839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a:off x="173833" y="4077016"/>
            <a:ext cx="1170470" cy="912202"/>
            <a:chOff x="7156557" y="4340955"/>
            <a:chExt cx="911297" cy="710216"/>
          </a:xfrm>
        </p:grpSpPr>
        <p:sp>
          <p:nvSpPr>
            <p:cNvPr id="78" name="Google Shape;78;p3"/>
            <p:cNvSpPr/>
            <p:nvPr/>
          </p:nvSpPr>
          <p:spPr>
            <a:xfrm>
              <a:off x="7250836" y="43560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156557" y="43409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413627" y="2829923"/>
            <a:ext cx="976250" cy="1079553"/>
            <a:chOff x="65623" y="-283757"/>
            <a:chExt cx="760083" cy="840512"/>
          </a:xfrm>
        </p:grpSpPr>
        <p:sp>
          <p:nvSpPr>
            <p:cNvPr id="81" name="Google Shape;81;p3"/>
            <p:cNvSpPr/>
            <p:nvPr/>
          </p:nvSpPr>
          <p:spPr>
            <a:xfrm>
              <a:off x="175746" y="-28375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65623" y="-174147"/>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3"/>
          <p:cNvGrpSpPr/>
          <p:nvPr/>
        </p:nvGrpSpPr>
        <p:grpSpPr>
          <a:xfrm>
            <a:off x="500122" y="2571745"/>
            <a:ext cx="919093" cy="1844896"/>
            <a:chOff x="-253872" y="556755"/>
            <a:chExt cx="715582" cy="1436387"/>
          </a:xfrm>
        </p:grpSpPr>
        <p:sp>
          <p:nvSpPr>
            <p:cNvPr id="84" name="Google Shape;84;p3"/>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3"/>
          <p:cNvGrpSpPr/>
          <p:nvPr/>
        </p:nvGrpSpPr>
        <p:grpSpPr>
          <a:xfrm>
            <a:off x="8231927" y="1860974"/>
            <a:ext cx="1021696" cy="1184442"/>
            <a:chOff x="8577860" y="4466798"/>
            <a:chExt cx="793797" cy="920241"/>
          </a:xfrm>
        </p:grpSpPr>
        <p:sp>
          <p:nvSpPr>
            <p:cNvPr id="87" name="Google Shape;87;p3"/>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dk1"/>
        </a:solidFill>
      </p:bgPr>
    </p:bg>
    <p:spTree>
      <p:nvGrpSpPr>
        <p:cNvPr id="447" name="Shape 447"/>
        <p:cNvGrpSpPr/>
        <p:nvPr/>
      </p:nvGrpSpPr>
      <p:grpSpPr>
        <a:xfrm>
          <a:off x="0" y="0"/>
          <a:ext cx="0" cy="0"/>
          <a:chOff x="0" y="0"/>
          <a:chExt cx="0" cy="0"/>
        </a:xfrm>
      </p:grpSpPr>
      <p:sp>
        <p:nvSpPr>
          <p:cNvPr id="448" name="Google Shape;448;p21"/>
          <p:cNvSpPr txBox="1"/>
          <p:nvPr>
            <p:ph idx="1" type="subTitle"/>
          </p:nvPr>
        </p:nvSpPr>
        <p:spPr>
          <a:xfrm>
            <a:off x="1390350" y="2000300"/>
            <a:ext cx="2280600" cy="3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449" name="Google Shape;449;p21"/>
          <p:cNvSpPr txBox="1"/>
          <p:nvPr>
            <p:ph idx="2" type="subTitle"/>
          </p:nvPr>
        </p:nvSpPr>
        <p:spPr>
          <a:xfrm>
            <a:off x="718600" y="2375600"/>
            <a:ext cx="36240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0" name="Google Shape;450;p21"/>
          <p:cNvSpPr txBox="1"/>
          <p:nvPr>
            <p:ph idx="3" type="subTitle"/>
          </p:nvPr>
        </p:nvSpPr>
        <p:spPr>
          <a:xfrm>
            <a:off x="4800000" y="2375600"/>
            <a:ext cx="36240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1" name="Google Shape;451;p21"/>
          <p:cNvSpPr txBox="1"/>
          <p:nvPr>
            <p:ph idx="4" type="subTitle"/>
          </p:nvPr>
        </p:nvSpPr>
        <p:spPr>
          <a:xfrm>
            <a:off x="5471700" y="2000300"/>
            <a:ext cx="2280600" cy="3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452" name="Google Shape;452;p21"/>
          <p:cNvSpPr txBox="1"/>
          <p:nvPr>
            <p:ph idx="5" type="subTitle"/>
          </p:nvPr>
        </p:nvSpPr>
        <p:spPr>
          <a:xfrm>
            <a:off x="1390350" y="3771000"/>
            <a:ext cx="2280600" cy="3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453" name="Google Shape;453;p21"/>
          <p:cNvSpPr txBox="1"/>
          <p:nvPr>
            <p:ph idx="6" type="subTitle"/>
          </p:nvPr>
        </p:nvSpPr>
        <p:spPr>
          <a:xfrm>
            <a:off x="718600" y="4146300"/>
            <a:ext cx="36240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 name="Google Shape;454;p21"/>
          <p:cNvSpPr txBox="1"/>
          <p:nvPr>
            <p:ph idx="7" type="subTitle"/>
          </p:nvPr>
        </p:nvSpPr>
        <p:spPr>
          <a:xfrm>
            <a:off x="4800000" y="4146300"/>
            <a:ext cx="36240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5" name="Google Shape;455;p21"/>
          <p:cNvSpPr txBox="1"/>
          <p:nvPr>
            <p:ph idx="8" type="subTitle"/>
          </p:nvPr>
        </p:nvSpPr>
        <p:spPr>
          <a:xfrm>
            <a:off x="5471700" y="3771000"/>
            <a:ext cx="2280600" cy="3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grpSp>
        <p:nvGrpSpPr>
          <p:cNvPr id="456" name="Google Shape;456;p21"/>
          <p:cNvGrpSpPr/>
          <p:nvPr/>
        </p:nvGrpSpPr>
        <p:grpSpPr>
          <a:xfrm>
            <a:off x="-160404" y="3962532"/>
            <a:ext cx="1279161" cy="1376721"/>
            <a:chOff x="-115837" y="3929608"/>
            <a:chExt cx="1042086" cy="1121565"/>
          </a:xfrm>
        </p:grpSpPr>
        <p:sp>
          <p:nvSpPr>
            <p:cNvPr id="457" name="Google Shape;457;p21"/>
            <p:cNvSpPr/>
            <p:nvPr/>
          </p:nvSpPr>
          <p:spPr>
            <a:xfrm>
              <a:off x="736586" y="4760453"/>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683875"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1"/>
          <p:cNvGrpSpPr/>
          <p:nvPr/>
        </p:nvGrpSpPr>
        <p:grpSpPr>
          <a:xfrm>
            <a:off x="7342807" y="-173807"/>
            <a:ext cx="2162390" cy="949623"/>
            <a:chOff x="5513844" y="-97607"/>
            <a:chExt cx="2162390" cy="949623"/>
          </a:xfrm>
        </p:grpSpPr>
        <p:sp>
          <p:nvSpPr>
            <p:cNvPr id="465" name="Google Shape;465;p21"/>
            <p:cNvSpPr/>
            <p:nvPr/>
          </p:nvSpPr>
          <p:spPr>
            <a:xfrm>
              <a:off x="7070895" y="285882"/>
              <a:ext cx="368086" cy="210197"/>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7220050" y="609343"/>
              <a:ext cx="456184" cy="213863"/>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21"/>
            <p:cNvGrpSpPr/>
            <p:nvPr/>
          </p:nvGrpSpPr>
          <p:grpSpPr>
            <a:xfrm>
              <a:off x="5513844" y="-97607"/>
              <a:ext cx="1530563" cy="949623"/>
              <a:chOff x="-320646" y="4277549"/>
              <a:chExt cx="1246895" cy="773624"/>
            </a:xfrm>
          </p:grpSpPr>
          <p:sp>
            <p:nvSpPr>
              <p:cNvPr id="468" name="Google Shape;468;p21"/>
              <p:cNvSpPr/>
              <p:nvPr/>
            </p:nvSpPr>
            <p:spPr>
              <a:xfrm>
                <a:off x="736586" y="4760453"/>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320646" y="4537775"/>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683875"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4" name="Google Shape;474;p21"/>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475" name="Shape 475"/>
        <p:cNvGrpSpPr/>
        <p:nvPr/>
      </p:nvGrpSpPr>
      <p:grpSpPr>
        <a:xfrm>
          <a:off x="0" y="0"/>
          <a:ext cx="0" cy="0"/>
          <a:chOff x="0" y="0"/>
          <a:chExt cx="0" cy="0"/>
        </a:xfrm>
      </p:grpSpPr>
      <p:sp>
        <p:nvSpPr>
          <p:cNvPr id="476" name="Google Shape;476;p22"/>
          <p:cNvSpPr txBox="1"/>
          <p:nvPr>
            <p:ph type="title"/>
          </p:nvPr>
        </p:nvSpPr>
        <p:spPr>
          <a:xfrm>
            <a:off x="1040400" y="1877550"/>
            <a:ext cx="1664700" cy="47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477" name="Google Shape;477;p22"/>
          <p:cNvSpPr txBox="1"/>
          <p:nvPr>
            <p:ph idx="1" type="subTitle"/>
          </p:nvPr>
        </p:nvSpPr>
        <p:spPr>
          <a:xfrm>
            <a:off x="720000" y="230722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22"/>
          <p:cNvSpPr txBox="1"/>
          <p:nvPr>
            <p:ph idx="2" type="title"/>
          </p:nvPr>
        </p:nvSpPr>
        <p:spPr>
          <a:xfrm>
            <a:off x="3739675" y="1877600"/>
            <a:ext cx="1664700" cy="473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479" name="Google Shape;479;p22"/>
          <p:cNvSpPr txBox="1"/>
          <p:nvPr>
            <p:ph idx="3" type="subTitle"/>
          </p:nvPr>
        </p:nvSpPr>
        <p:spPr>
          <a:xfrm>
            <a:off x="3419272" y="230722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22"/>
          <p:cNvSpPr txBox="1"/>
          <p:nvPr>
            <p:ph idx="4" type="title"/>
          </p:nvPr>
        </p:nvSpPr>
        <p:spPr>
          <a:xfrm>
            <a:off x="6438950" y="1877625"/>
            <a:ext cx="1664700" cy="473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481" name="Google Shape;481;p22"/>
          <p:cNvSpPr txBox="1"/>
          <p:nvPr>
            <p:ph idx="5" type="subTitle"/>
          </p:nvPr>
        </p:nvSpPr>
        <p:spPr>
          <a:xfrm>
            <a:off x="6118550" y="230722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2" name="Google Shape;482;p22"/>
          <p:cNvSpPr txBox="1"/>
          <p:nvPr>
            <p:ph idx="6" type="subTitle"/>
          </p:nvPr>
        </p:nvSpPr>
        <p:spPr>
          <a:xfrm>
            <a:off x="720000" y="395267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 name="Google Shape;483;p22"/>
          <p:cNvSpPr txBox="1"/>
          <p:nvPr>
            <p:ph idx="7" type="subTitle"/>
          </p:nvPr>
        </p:nvSpPr>
        <p:spPr>
          <a:xfrm>
            <a:off x="3419272" y="395267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4" name="Google Shape;484;p22"/>
          <p:cNvSpPr txBox="1"/>
          <p:nvPr>
            <p:ph idx="8" type="subTitle"/>
          </p:nvPr>
        </p:nvSpPr>
        <p:spPr>
          <a:xfrm>
            <a:off x="6118550" y="395267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5" name="Google Shape;485;p22"/>
          <p:cNvSpPr txBox="1"/>
          <p:nvPr>
            <p:ph idx="9" type="title"/>
          </p:nvPr>
        </p:nvSpPr>
        <p:spPr>
          <a:xfrm>
            <a:off x="1040400" y="3517975"/>
            <a:ext cx="1664700" cy="47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486" name="Google Shape;486;p22"/>
          <p:cNvSpPr txBox="1"/>
          <p:nvPr>
            <p:ph idx="13" type="title"/>
          </p:nvPr>
        </p:nvSpPr>
        <p:spPr>
          <a:xfrm>
            <a:off x="3739675" y="3517975"/>
            <a:ext cx="1664700" cy="47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487" name="Google Shape;487;p22"/>
          <p:cNvSpPr txBox="1"/>
          <p:nvPr>
            <p:ph idx="14" type="title"/>
          </p:nvPr>
        </p:nvSpPr>
        <p:spPr>
          <a:xfrm>
            <a:off x="6438950" y="3517975"/>
            <a:ext cx="1664700" cy="47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grpSp>
        <p:nvGrpSpPr>
          <p:cNvPr id="488" name="Google Shape;488;p22"/>
          <p:cNvGrpSpPr/>
          <p:nvPr/>
        </p:nvGrpSpPr>
        <p:grpSpPr>
          <a:xfrm>
            <a:off x="5" y="273564"/>
            <a:ext cx="552979" cy="532882"/>
            <a:chOff x="5008175" y="258525"/>
            <a:chExt cx="1666100" cy="1605550"/>
          </a:xfrm>
        </p:grpSpPr>
        <p:sp>
          <p:nvSpPr>
            <p:cNvPr id="489" name="Google Shape;489;p22"/>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22"/>
          <p:cNvGrpSpPr/>
          <p:nvPr/>
        </p:nvGrpSpPr>
        <p:grpSpPr>
          <a:xfrm flipH="1">
            <a:off x="8732105" y="3322926"/>
            <a:ext cx="552979" cy="532882"/>
            <a:chOff x="5008175" y="258525"/>
            <a:chExt cx="1666100" cy="1605550"/>
          </a:xfrm>
        </p:grpSpPr>
        <p:sp>
          <p:nvSpPr>
            <p:cNvPr id="493" name="Google Shape;493;p22"/>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22"/>
          <p:cNvSpPr/>
          <p:nvPr/>
        </p:nvSpPr>
        <p:spPr>
          <a:xfrm>
            <a:off x="8954616" y="207440"/>
            <a:ext cx="342887" cy="525531"/>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a:off x="8424050" y="667374"/>
            <a:ext cx="542114" cy="309548"/>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a:off x="8393672" y="-104775"/>
            <a:ext cx="393846" cy="469432"/>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a:off x="139550" y="4885451"/>
            <a:ext cx="417802" cy="497970"/>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377407" y="4738999"/>
            <a:ext cx="575089" cy="328367"/>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txBox="1"/>
          <p:nvPr>
            <p:ph idx="15"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
    <p:bg>
      <p:bgPr>
        <a:blipFill>
          <a:blip r:embed="rId2">
            <a:alphaModFix/>
          </a:blip>
          <a:stretch>
            <a:fillRect/>
          </a:stretch>
        </a:blipFill>
      </p:bgPr>
    </p:bg>
    <p:spTree>
      <p:nvGrpSpPr>
        <p:cNvPr id="502" name="Shape 502"/>
        <p:cNvGrpSpPr/>
        <p:nvPr/>
      </p:nvGrpSpPr>
      <p:grpSpPr>
        <a:xfrm>
          <a:off x="0" y="0"/>
          <a:ext cx="0" cy="0"/>
          <a:chOff x="0" y="0"/>
          <a:chExt cx="0" cy="0"/>
        </a:xfrm>
      </p:grpSpPr>
      <p:grpSp>
        <p:nvGrpSpPr>
          <p:cNvPr id="503" name="Google Shape;503;p23"/>
          <p:cNvGrpSpPr/>
          <p:nvPr/>
        </p:nvGrpSpPr>
        <p:grpSpPr>
          <a:xfrm>
            <a:off x="-68572" y="-28575"/>
            <a:ext cx="7528290" cy="5235000"/>
            <a:chOff x="-68575" y="-28575"/>
            <a:chExt cx="5943700" cy="5235000"/>
          </a:xfrm>
        </p:grpSpPr>
        <p:sp>
          <p:nvSpPr>
            <p:cNvPr id="504" name="Google Shape;504;p23"/>
            <p:cNvSpPr/>
            <p:nvPr/>
          </p:nvSpPr>
          <p:spPr>
            <a:xfrm>
              <a:off x="1571625" y="-28575"/>
              <a:ext cx="4303500" cy="5229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68575" y="-28575"/>
              <a:ext cx="2783100" cy="52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23"/>
          <p:cNvSpPr txBox="1"/>
          <p:nvPr>
            <p:ph idx="1" type="subTitle"/>
          </p:nvPr>
        </p:nvSpPr>
        <p:spPr>
          <a:xfrm>
            <a:off x="720000" y="2965425"/>
            <a:ext cx="3261300" cy="12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07" name="Google Shape;507;p23"/>
          <p:cNvSpPr txBox="1"/>
          <p:nvPr>
            <p:ph type="title"/>
          </p:nvPr>
        </p:nvSpPr>
        <p:spPr>
          <a:xfrm>
            <a:off x="720000" y="540000"/>
            <a:ext cx="3261300" cy="1117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bg>
      <p:bgPr>
        <a:blipFill>
          <a:blip r:embed="rId2">
            <a:alphaModFix/>
          </a:blip>
          <a:stretch>
            <a:fillRect/>
          </a:stretch>
        </a:blipFill>
      </p:bgPr>
    </p:bg>
    <p:spTree>
      <p:nvGrpSpPr>
        <p:cNvPr id="508" name="Shape 508"/>
        <p:cNvGrpSpPr/>
        <p:nvPr/>
      </p:nvGrpSpPr>
      <p:grpSpPr>
        <a:xfrm>
          <a:off x="0" y="0"/>
          <a:ext cx="0" cy="0"/>
          <a:chOff x="0" y="0"/>
          <a:chExt cx="0" cy="0"/>
        </a:xfrm>
      </p:grpSpPr>
      <p:grpSp>
        <p:nvGrpSpPr>
          <p:cNvPr id="509" name="Google Shape;509;p24"/>
          <p:cNvGrpSpPr/>
          <p:nvPr/>
        </p:nvGrpSpPr>
        <p:grpSpPr>
          <a:xfrm>
            <a:off x="-68572" y="-28575"/>
            <a:ext cx="7528290" cy="5235000"/>
            <a:chOff x="-68575" y="-28575"/>
            <a:chExt cx="5943700" cy="5235000"/>
          </a:xfrm>
        </p:grpSpPr>
        <p:sp>
          <p:nvSpPr>
            <p:cNvPr id="510" name="Google Shape;510;p24"/>
            <p:cNvSpPr/>
            <p:nvPr/>
          </p:nvSpPr>
          <p:spPr>
            <a:xfrm>
              <a:off x="1571625" y="-28575"/>
              <a:ext cx="4303500" cy="5229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68575" y="-28575"/>
              <a:ext cx="2783100" cy="52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24"/>
          <p:cNvSpPr txBox="1"/>
          <p:nvPr>
            <p:ph idx="1" type="subTitle"/>
          </p:nvPr>
        </p:nvSpPr>
        <p:spPr>
          <a:xfrm>
            <a:off x="814700" y="1628625"/>
            <a:ext cx="2806500" cy="64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513" name="Google Shape;513;p24"/>
          <p:cNvSpPr txBox="1"/>
          <p:nvPr>
            <p:ph idx="2" type="subTitle"/>
          </p:nvPr>
        </p:nvSpPr>
        <p:spPr>
          <a:xfrm>
            <a:off x="720000" y="2272425"/>
            <a:ext cx="299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 name="Google Shape;514;p24"/>
          <p:cNvSpPr txBox="1"/>
          <p:nvPr>
            <p:ph idx="3" type="subTitle"/>
          </p:nvPr>
        </p:nvSpPr>
        <p:spPr>
          <a:xfrm>
            <a:off x="814650" y="3209950"/>
            <a:ext cx="2806500" cy="64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515" name="Google Shape;515;p24"/>
          <p:cNvSpPr txBox="1"/>
          <p:nvPr>
            <p:ph idx="4" type="subTitle"/>
          </p:nvPr>
        </p:nvSpPr>
        <p:spPr>
          <a:xfrm>
            <a:off x="747200" y="3853750"/>
            <a:ext cx="29958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6" name="Google Shape;516;p24"/>
          <p:cNvSpPr txBox="1"/>
          <p:nvPr>
            <p:ph type="title"/>
          </p:nvPr>
        </p:nvSpPr>
        <p:spPr>
          <a:xfrm>
            <a:off x="720000" y="540000"/>
            <a:ext cx="3852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bg>
      <p:bgPr>
        <a:solidFill>
          <a:schemeClr val="dk1"/>
        </a:solidFill>
      </p:bgPr>
    </p:bg>
    <p:spTree>
      <p:nvGrpSpPr>
        <p:cNvPr id="517" name="Shape 517"/>
        <p:cNvGrpSpPr/>
        <p:nvPr/>
      </p:nvGrpSpPr>
      <p:grpSpPr>
        <a:xfrm>
          <a:off x="0" y="0"/>
          <a:ext cx="0" cy="0"/>
          <a:chOff x="0" y="0"/>
          <a:chExt cx="0" cy="0"/>
        </a:xfrm>
      </p:grpSpPr>
      <p:sp>
        <p:nvSpPr>
          <p:cNvPr id="518" name="Google Shape;518;p25"/>
          <p:cNvSpPr txBox="1"/>
          <p:nvPr>
            <p:ph idx="1" type="subTitle"/>
          </p:nvPr>
        </p:nvSpPr>
        <p:spPr>
          <a:xfrm>
            <a:off x="4798800" y="1739963"/>
            <a:ext cx="1638000" cy="405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519" name="Google Shape;519;p2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
        <p:nvSpPr>
          <p:cNvPr id="520" name="Google Shape;520;p25"/>
          <p:cNvSpPr txBox="1"/>
          <p:nvPr>
            <p:ph idx="2" type="body"/>
          </p:nvPr>
        </p:nvSpPr>
        <p:spPr>
          <a:xfrm>
            <a:off x="4798800" y="2177783"/>
            <a:ext cx="3625200" cy="1449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SzPts val="1000"/>
              <a:buChar char="●"/>
              <a:defRPr sz="12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21" name="Google Shape;521;p25"/>
          <p:cNvSpPr txBox="1"/>
          <p:nvPr>
            <p:ph idx="3" type="body"/>
          </p:nvPr>
        </p:nvSpPr>
        <p:spPr>
          <a:xfrm>
            <a:off x="4798800" y="3571475"/>
            <a:ext cx="3625200" cy="3627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522" name="Google Shape;522;p25"/>
          <p:cNvSpPr txBox="1"/>
          <p:nvPr>
            <p:ph idx="4" type="subTitle"/>
          </p:nvPr>
        </p:nvSpPr>
        <p:spPr>
          <a:xfrm>
            <a:off x="4798800" y="3138525"/>
            <a:ext cx="1638000" cy="405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523" name="Google Shape;523;p25"/>
          <p:cNvSpPr txBox="1"/>
          <p:nvPr>
            <p:ph idx="5" type="body"/>
          </p:nvPr>
        </p:nvSpPr>
        <p:spPr>
          <a:xfrm>
            <a:off x="720000" y="2177789"/>
            <a:ext cx="3625200" cy="23781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Char char="●"/>
              <a:defRPr sz="12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524" name="Google Shape;524;p25"/>
          <p:cNvSpPr txBox="1"/>
          <p:nvPr>
            <p:ph idx="6" type="subTitle"/>
          </p:nvPr>
        </p:nvSpPr>
        <p:spPr>
          <a:xfrm>
            <a:off x="720000" y="1739963"/>
            <a:ext cx="1638000" cy="405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525" name="Google Shape;525;p25"/>
          <p:cNvSpPr txBox="1"/>
          <p:nvPr>
            <p:ph idx="7" type="subTitle"/>
          </p:nvPr>
        </p:nvSpPr>
        <p:spPr>
          <a:xfrm>
            <a:off x="720000" y="1143850"/>
            <a:ext cx="7704000" cy="3327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526" name="Google Shape;526;p25"/>
          <p:cNvGrpSpPr/>
          <p:nvPr/>
        </p:nvGrpSpPr>
        <p:grpSpPr>
          <a:xfrm flipH="1">
            <a:off x="323559" y="4145444"/>
            <a:ext cx="792897" cy="764081"/>
            <a:chOff x="5008175" y="258525"/>
            <a:chExt cx="1666100" cy="1605550"/>
          </a:xfrm>
        </p:grpSpPr>
        <p:sp>
          <p:nvSpPr>
            <p:cNvPr id="527" name="Google Shape;527;p25"/>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25"/>
          <p:cNvGrpSpPr/>
          <p:nvPr/>
        </p:nvGrpSpPr>
        <p:grpSpPr>
          <a:xfrm>
            <a:off x="8147505" y="273551"/>
            <a:ext cx="552979" cy="532882"/>
            <a:chOff x="5008175" y="258525"/>
            <a:chExt cx="1666100" cy="1605550"/>
          </a:xfrm>
        </p:grpSpPr>
        <p:sp>
          <p:nvSpPr>
            <p:cNvPr id="531" name="Google Shape;531;p25"/>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25"/>
          <p:cNvGrpSpPr/>
          <p:nvPr/>
        </p:nvGrpSpPr>
        <p:grpSpPr>
          <a:xfrm rot="-361082">
            <a:off x="177929" y="3785600"/>
            <a:ext cx="553027" cy="532929"/>
            <a:chOff x="5008175" y="258525"/>
            <a:chExt cx="1666100" cy="1605550"/>
          </a:xfrm>
        </p:grpSpPr>
        <p:sp>
          <p:nvSpPr>
            <p:cNvPr id="535" name="Google Shape;535;p25"/>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25"/>
          <p:cNvGrpSpPr/>
          <p:nvPr/>
        </p:nvGrpSpPr>
        <p:grpSpPr>
          <a:xfrm rot="894333">
            <a:off x="8335372" y="3873832"/>
            <a:ext cx="890201" cy="1365725"/>
            <a:chOff x="-67986" y="3929608"/>
            <a:chExt cx="670915" cy="1029226"/>
          </a:xfrm>
        </p:grpSpPr>
        <p:sp>
          <p:nvSpPr>
            <p:cNvPr id="539" name="Google Shape;539;p25"/>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66017" y="4769491"/>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
    <p:bg>
      <p:bgPr>
        <a:blipFill>
          <a:blip r:embed="rId2">
            <a:alphaModFix/>
          </a:blip>
          <a:stretch>
            <a:fillRect/>
          </a:stretch>
        </a:blipFill>
      </p:bgPr>
    </p:bg>
    <p:spTree>
      <p:nvGrpSpPr>
        <p:cNvPr id="544" name="Shape 544"/>
        <p:cNvGrpSpPr/>
        <p:nvPr/>
      </p:nvGrpSpPr>
      <p:grpSpPr>
        <a:xfrm>
          <a:off x="0" y="0"/>
          <a:ext cx="0" cy="0"/>
          <a:chOff x="0" y="0"/>
          <a:chExt cx="0" cy="0"/>
        </a:xfrm>
      </p:grpSpPr>
      <p:grpSp>
        <p:nvGrpSpPr>
          <p:cNvPr id="545" name="Google Shape;545;p26"/>
          <p:cNvGrpSpPr/>
          <p:nvPr/>
        </p:nvGrpSpPr>
        <p:grpSpPr>
          <a:xfrm>
            <a:off x="-68572" y="-28575"/>
            <a:ext cx="7528290" cy="5235000"/>
            <a:chOff x="-68575" y="-28575"/>
            <a:chExt cx="5943700" cy="5235000"/>
          </a:xfrm>
        </p:grpSpPr>
        <p:sp>
          <p:nvSpPr>
            <p:cNvPr id="546" name="Google Shape;546;p26"/>
            <p:cNvSpPr/>
            <p:nvPr/>
          </p:nvSpPr>
          <p:spPr>
            <a:xfrm>
              <a:off x="1571625" y="-28575"/>
              <a:ext cx="4303500" cy="5229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68575" y="-28575"/>
              <a:ext cx="2783100" cy="52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26"/>
          <p:cNvSpPr/>
          <p:nvPr/>
        </p:nvSpPr>
        <p:spPr>
          <a:xfrm rot="2234747">
            <a:off x="8524731" y="4378808"/>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flipH="1" rot="2234747">
            <a:off x="8020215" y="4774374"/>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a:t>
            </a:r>
            <a:endParaRPr/>
          </a:p>
        </p:txBody>
      </p:sp>
      <p:sp>
        <p:nvSpPr>
          <p:cNvPr id="550" name="Google Shape;550;p26"/>
          <p:cNvSpPr/>
          <p:nvPr/>
        </p:nvSpPr>
        <p:spPr>
          <a:xfrm rot="4076658">
            <a:off x="8229768" y="4264511"/>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rot="3890970">
            <a:off x="8199534" y="291494"/>
            <a:ext cx="448903" cy="497028"/>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rot="2700000">
            <a:off x="424123" y="4378785"/>
            <a:ext cx="448896" cy="497020"/>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1"/>
        </a:solidFill>
      </p:bgPr>
    </p:bg>
    <p:spTree>
      <p:nvGrpSpPr>
        <p:cNvPr id="554" name="Shape 554"/>
        <p:cNvGrpSpPr/>
        <p:nvPr/>
      </p:nvGrpSpPr>
      <p:grpSpPr>
        <a:xfrm>
          <a:off x="0" y="0"/>
          <a:ext cx="0" cy="0"/>
          <a:chOff x="0" y="0"/>
          <a:chExt cx="0" cy="0"/>
        </a:xfrm>
      </p:grpSpPr>
      <p:sp>
        <p:nvSpPr>
          <p:cNvPr id="555" name="Google Shape;555;p27"/>
          <p:cNvSpPr txBox="1"/>
          <p:nvPr>
            <p:ph hasCustomPrompt="1" type="title"/>
          </p:nvPr>
        </p:nvSpPr>
        <p:spPr>
          <a:xfrm>
            <a:off x="2018250" y="1765175"/>
            <a:ext cx="1233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6"/>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56" name="Google Shape;556;p27"/>
          <p:cNvSpPr txBox="1"/>
          <p:nvPr>
            <p:ph idx="1" type="subTitle"/>
          </p:nvPr>
        </p:nvSpPr>
        <p:spPr>
          <a:xfrm>
            <a:off x="4964625" y="3551850"/>
            <a:ext cx="3148200" cy="80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7" name="Google Shape;557;p27"/>
          <p:cNvSpPr txBox="1"/>
          <p:nvPr>
            <p:ph hasCustomPrompt="1" idx="2" type="title"/>
          </p:nvPr>
        </p:nvSpPr>
        <p:spPr>
          <a:xfrm>
            <a:off x="5921900" y="1765175"/>
            <a:ext cx="1233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6"/>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58" name="Google Shape;558;p27"/>
          <p:cNvSpPr txBox="1"/>
          <p:nvPr>
            <p:ph idx="3" type="subTitle"/>
          </p:nvPr>
        </p:nvSpPr>
        <p:spPr>
          <a:xfrm>
            <a:off x="1073100" y="3551850"/>
            <a:ext cx="3123900" cy="80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59" name="Google Shape;559;p27"/>
          <p:cNvGrpSpPr/>
          <p:nvPr/>
        </p:nvGrpSpPr>
        <p:grpSpPr>
          <a:xfrm rot="894266">
            <a:off x="8129829" y="3122400"/>
            <a:ext cx="1495949" cy="2294882"/>
            <a:chOff x="-67986" y="3929608"/>
            <a:chExt cx="670915" cy="1029226"/>
          </a:xfrm>
        </p:grpSpPr>
        <p:sp>
          <p:nvSpPr>
            <p:cNvPr id="560" name="Google Shape;560;p27"/>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66017" y="4769491"/>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27"/>
          <p:cNvGrpSpPr/>
          <p:nvPr/>
        </p:nvGrpSpPr>
        <p:grpSpPr>
          <a:xfrm rot="894266">
            <a:off x="-205034" y="-148733"/>
            <a:ext cx="1495949" cy="672994"/>
            <a:chOff x="-67986" y="4277549"/>
            <a:chExt cx="670915" cy="301829"/>
          </a:xfrm>
        </p:grpSpPr>
        <p:sp>
          <p:nvSpPr>
            <p:cNvPr id="566" name="Google Shape;566;p27"/>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27"/>
          <p:cNvSpPr txBox="1"/>
          <p:nvPr>
            <p:ph idx="4" type="subTitle"/>
          </p:nvPr>
        </p:nvSpPr>
        <p:spPr>
          <a:xfrm>
            <a:off x="1540050" y="3127050"/>
            <a:ext cx="2190000" cy="42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569" name="Google Shape;569;p27"/>
          <p:cNvSpPr txBox="1"/>
          <p:nvPr>
            <p:ph idx="5" type="subTitle"/>
          </p:nvPr>
        </p:nvSpPr>
        <p:spPr>
          <a:xfrm>
            <a:off x="5443700" y="3127050"/>
            <a:ext cx="2190000" cy="42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570" name="Google Shape;570;p27"/>
          <p:cNvSpPr txBox="1"/>
          <p:nvPr>
            <p:ph idx="6"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dk1"/>
        </a:solidFill>
      </p:bgPr>
    </p:bg>
    <p:spTree>
      <p:nvGrpSpPr>
        <p:cNvPr id="571" name="Shape 571"/>
        <p:cNvGrpSpPr/>
        <p:nvPr/>
      </p:nvGrpSpPr>
      <p:grpSpPr>
        <a:xfrm>
          <a:off x="0" y="0"/>
          <a:ext cx="0" cy="0"/>
          <a:chOff x="0" y="0"/>
          <a:chExt cx="0" cy="0"/>
        </a:xfrm>
      </p:grpSpPr>
      <p:sp>
        <p:nvSpPr>
          <p:cNvPr id="572" name="Google Shape;572;p28"/>
          <p:cNvSpPr txBox="1"/>
          <p:nvPr>
            <p:ph idx="1" type="subTitle"/>
          </p:nvPr>
        </p:nvSpPr>
        <p:spPr>
          <a:xfrm>
            <a:off x="4615650" y="2571750"/>
            <a:ext cx="3852000" cy="124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73" name="Google Shape;573;p28"/>
          <p:cNvSpPr txBox="1"/>
          <p:nvPr>
            <p:ph type="title"/>
          </p:nvPr>
        </p:nvSpPr>
        <p:spPr>
          <a:xfrm>
            <a:off x="4615800" y="1518825"/>
            <a:ext cx="3852000" cy="89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a:lvl1pPr>
            <a:lvl2pPr lvl="1" rtl="0" algn="r">
              <a:spcBef>
                <a:spcPts val="0"/>
              </a:spcBef>
              <a:spcAft>
                <a:spcPts val="0"/>
              </a:spcAft>
              <a:buSzPts val="3100"/>
              <a:buFont typeface="Knewave"/>
              <a:buNone/>
              <a:defRPr>
                <a:latin typeface="Knewave"/>
                <a:ea typeface="Knewave"/>
                <a:cs typeface="Knewave"/>
                <a:sym typeface="Knewave"/>
              </a:defRPr>
            </a:lvl2pPr>
            <a:lvl3pPr lvl="2" rtl="0" algn="r">
              <a:spcBef>
                <a:spcPts val="0"/>
              </a:spcBef>
              <a:spcAft>
                <a:spcPts val="0"/>
              </a:spcAft>
              <a:buSzPts val="3100"/>
              <a:buFont typeface="Knewave"/>
              <a:buNone/>
              <a:defRPr>
                <a:latin typeface="Knewave"/>
                <a:ea typeface="Knewave"/>
                <a:cs typeface="Knewave"/>
                <a:sym typeface="Knewave"/>
              </a:defRPr>
            </a:lvl3pPr>
            <a:lvl4pPr lvl="3" rtl="0" algn="r">
              <a:spcBef>
                <a:spcPts val="0"/>
              </a:spcBef>
              <a:spcAft>
                <a:spcPts val="0"/>
              </a:spcAft>
              <a:buSzPts val="3100"/>
              <a:buFont typeface="Knewave"/>
              <a:buNone/>
              <a:defRPr>
                <a:latin typeface="Knewave"/>
                <a:ea typeface="Knewave"/>
                <a:cs typeface="Knewave"/>
                <a:sym typeface="Knewave"/>
              </a:defRPr>
            </a:lvl4pPr>
            <a:lvl5pPr lvl="4" rtl="0" algn="r">
              <a:spcBef>
                <a:spcPts val="0"/>
              </a:spcBef>
              <a:spcAft>
                <a:spcPts val="0"/>
              </a:spcAft>
              <a:buSzPts val="3100"/>
              <a:buFont typeface="Knewave"/>
              <a:buNone/>
              <a:defRPr>
                <a:latin typeface="Knewave"/>
                <a:ea typeface="Knewave"/>
                <a:cs typeface="Knewave"/>
                <a:sym typeface="Knewave"/>
              </a:defRPr>
            </a:lvl5pPr>
            <a:lvl6pPr lvl="5" rtl="0" algn="r">
              <a:spcBef>
                <a:spcPts val="0"/>
              </a:spcBef>
              <a:spcAft>
                <a:spcPts val="0"/>
              </a:spcAft>
              <a:buSzPts val="3100"/>
              <a:buFont typeface="Knewave"/>
              <a:buNone/>
              <a:defRPr>
                <a:latin typeface="Knewave"/>
                <a:ea typeface="Knewave"/>
                <a:cs typeface="Knewave"/>
                <a:sym typeface="Knewave"/>
              </a:defRPr>
            </a:lvl6pPr>
            <a:lvl7pPr lvl="6" rtl="0" algn="r">
              <a:spcBef>
                <a:spcPts val="0"/>
              </a:spcBef>
              <a:spcAft>
                <a:spcPts val="0"/>
              </a:spcAft>
              <a:buSzPts val="3100"/>
              <a:buFont typeface="Knewave"/>
              <a:buNone/>
              <a:defRPr>
                <a:latin typeface="Knewave"/>
                <a:ea typeface="Knewave"/>
                <a:cs typeface="Knewave"/>
                <a:sym typeface="Knewave"/>
              </a:defRPr>
            </a:lvl7pPr>
            <a:lvl8pPr lvl="7" rtl="0" algn="r">
              <a:spcBef>
                <a:spcPts val="0"/>
              </a:spcBef>
              <a:spcAft>
                <a:spcPts val="0"/>
              </a:spcAft>
              <a:buSzPts val="3100"/>
              <a:buFont typeface="Knewave"/>
              <a:buNone/>
              <a:defRPr>
                <a:latin typeface="Knewave"/>
                <a:ea typeface="Knewave"/>
                <a:cs typeface="Knewave"/>
                <a:sym typeface="Knewave"/>
              </a:defRPr>
            </a:lvl8pPr>
            <a:lvl9pPr lvl="8" rtl="0" algn="r">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bg>
      <p:bgPr>
        <a:solidFill>
          <a:schemeClr val="dk1"/>
        </a:solidFill>
      </p:bgPr>
    </p:bg>
    <p:spTree>
      <p:nvGrpSpPr>
        <p:cNvPr id="574" name="Shape 574"/>
        <p:cNvGrpSpPr/>
        <p:nvPr/>
      </p:nvGrpSpPr>
      <p:grpSpPr>
        <a:xfrm>
          <a:off x="0" y="0"/>
          <a:ext cx="0" cy="0"/>
          <a:chOff x="0" y="0"/>
          <a:chExt cx="0" cy="0"/>
        </a:xfrm>
      </p:grpSpPr>
      <p:sp>
        <p:nvSpPr>
          <p:cNvPr id="575" name="Google Shape;575;p29"/>
          <p:cNvSpPr txBox="1"/>
          <p:nvPr>
            <p:ph idx="1" type="subTitle"/>
          </p:nvPr>
        </p:nvSpPr>
        <p:spPr>
          <a:xfrm>
            <a:off x="720000" y="2571750"/>
            <a:ext cx="3852000" cy="12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6" name="Google Shape;576;p29"/>
          <p:cNvSpPr txBox="1"/>
          <p:nvPr>
            <p:ph type="title"/>
          </p:nvPr>
        </p:nvSpPr>
        <p:spPr>
          <a:xfrm>
            <a:off x="720150" y="1518825"/>
            <a:ext cx="3852000" cy="897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bg>
      <p:bgPr>
        <a:solidFill>
          <a:schemeClr val="dk1"/>
        </a:solidFill>
      </p:bgPr>
    </p:bg>
    <p:spTree>
      <p:nvGrpSpPr>
        <p:cNvPr id="577" name="Shape 577"/>
        <p:cNvGrpSpPr/>
        <p:nvPr/>
      </p:nvGrpSpPr>
      <p:grpSpPr>
        <a:xfrm>
          <a:off x="0" y="0"/>
          <a:ext cx="0" cy="0"/>
          <a:chOff x="0" y="0"/>
          <a:chExt cx="0" cy="0"/>
        </a:xfrm>
      </p:grpSpPr>
      <p:sp>
        <p:nvSpPr>
          <p:cNvPr id="578" name="Google Shape;578;p30"/>
          <p:cNvSpPr txBox="1"/>
          <p:nvPr>
            <p:ph idx="1" type="body"/>
          </p:nvPr>
        </p:nvSpPr>
        <p:spPr>
          <a:xfrm>
            <a:off x="720000" y="2233725"/>
            <a:ext cx="5321700" cy="236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Courier New"/>
              <a:buChar char="●"/>
              <a:defRPr/>
            </a:lvl1pPr>
            <a:lvl2pPr indent="-304800" lvl="1" marL="914400" rtl="0">
              <a:lnSpc>
                <a:spcPct val="115000"/>
              </a:lnSpc>
              <a:spcBef>
                <a:spcPts val="0"/>
              </a:spcBef>
              <a:spcAft>
                <a:spcPts val="0"/>
              </a:spcAft>
              <a:buSzPts val="1200"/>
              <a:buFont typeface="Courier New"/>
              <a:buChar char="○"/>
              <a:defRPr b="1" sz="1200">
                <a:latin typeface="Courier New"/>
                <a:ea typeface="Courier New"/>
                <a:cs typeface="Courier New"/>
                <a:sym typeface="Courier New"/>
              </a:defRPr>
            </a:lvl2pPr>
            <a:lvl3pPr indent="-304800" lvl="2" marL="13716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3pPr>
            <a:lvl4pPr indent="-304800" lvl="3" marL="18288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4pPr>
            <a:lvl5pPr indent="-304800" lvl="4" marL="22860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5pPr>
            <a:lvl6pPr indent="-304800" lvl="5" marL="27432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6pPr>
            <a:lvl7pPr indent="-304800" lvl="6" marL="32004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7pPr>
            <a:lvl8pPr indent="-304800" lvl="7" marL="36576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8pPr>
            <a:lvl9pPr indent="-304800" lvl="8" marL="4114800" rtl="0">
              <a:lnSpc>
                <a:spcPct val="115000"/>
              </a:lnSpc>
              <a:spcBef>
                <a:spcPts val="1600"/>
              </a:spcBef>
              <a:spcAft>
                <a:spcPts val="1600"/>
              </a:spcAft>
              <a:buSzPts val="1200"/>
              <a:buFont typeface="Courier New"/>
              <a:buChar char="■"/>
              <a:defRPr b="1" sz="1200">
                <a:latin typeface="Courier New"/>
                <a:ea typeface="Courier New"/>
                <a:cs typeface="Courier New"/>
                <a:sym typeface="Courier New"/>
              </a:defRPr>
            </a:lvl9pPr>
          </a:lstStyle>
          <a:p/>
        </p:txBody>
      </p:sp>
      <p:sp>
        <p:nvSpPr>
          <p:cNvPr id="579" name="Google Shape;579;p30"/>
          <p:cNvSpPr/>
          <p:nvPr/>
        </p:nvSpPr>
        <p:spPr>
          <a:xfrm rot="2947939">
            <a:off x="8218991" y="758088"/>
            <a:ext cx="515545" cy="257798"/>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rot="8463282">
            <a:off x="8766674" y="367332"/>
            <a:ext cx="515510" cy="257810"/>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p:nvPr/>
        </p:nvSpPr>
        <p:spPr>
          <a:xfrm rot="-4579005">
            <a:off x="805965" y="4818401"/>
            <a:ext cx="589187" cy="294641"/>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0"/>
          <p:cNvSpPr/>
          <p:nvPr/>
        </p:nvSpPr>
        <p:spPr>
          <a:xfrm rot="-1697837">
            <a:off x="7557812" y="4905388"/>
            <a:ext cx="653877" cy="326957"/>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30"/>
          <p:cNvGrpSpPr/>
          <p:nvPr/>
        </p:nvGrpSpPr>
        <p:grpSpPr>
          <a:xfrm flipH="1">
            <a:off x="8210790" y="-86267"/>
            <a:ext cx="653278" cy="661808"/>
            <a:chOff x="5008175" y="258525"/>
            <a:chExt cx="1666100" cy="1605550"/>
          </a:xfrm>
        </p:grpSpPr>
        <p:sp>
          <p:nvSpPr>
            <p:cNvPr id="584" name="Google Shape;584;p30"/>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30"/>
          <p:cNvGrpSpPr/>
          <p:nvPr/>
        </p:nvGrpSpPr>
        <p:grpSpPr>
          <a:xfrm flipH="1">
            <a:off x="-57168" y="4639214"/>
            <a:ext cx="746746" cy="756375"/>
            <a:chOff x="5008175" y="258525"/>
            <a:chExt cx="1666100" cy="1605550"/>
          </a:xfrm>
        </p:grpSpPr>
        <p:sp>
          <p:nvSpPr>
            <p:cNvPr id="588" name="Google Shape;588;p30"/>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30"/>
          <p:cNvSpPr/>
          <p:nvPr/>
        </p:nvSpPr>
        <p:spPr>
          <a:xfrm rot="578468">
            <a:off x="-36449" y="4137490"/>
            <a:ext cx="589245" cy="29462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89" name="Shape 89"/>
        <p:cNvGrpSpPr/>
        <p:nvPr/>
      </p:nvGrpSpPr>
      <p:grpSpPr>
        <a:xfrm>
          <a:off x="0" y="0"/>
          <a:ext cx="0" cy="0"/>
          <a:chOff x="0" y="0"/>
          <a:chExt cx="0" cy="0"/>
        </a:xfrm>
      </p:grpSpPr>
      <p:sp>
        <p:nvSpPr>
          <p:cNvPr id="90" name="Google Shape;90;p4"/>
          <p:cNvSpPr txBox="1"/>
          <p:nvPr>
            <p:ph idx="1" type="body"/>
          </p:nvPr>
        </p:nvSpPr>
        <p:spPr>
          <a:xfrm>
            <a:off x="720000" y="1237208"/>
            <a:ext cx="7704000" cy="336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Courier New"/>
              <a:buAutoNum type="arabicPeriod"/>
              <a:defRPr sz="1100"/>
            </a:lvl1pPr>
            <a:lvl2pPr indent="-304800" lvl="1" marL="914400" rtl="0">
              <a:lnSpc>
                <a:spcPct val="100000"/>
              </a:lnSpc>
              <a:spcBef>
                <a:spcPts val="0"/>
              </a:spcBef>
              <a:spcAft>
                <a:spcPts val="0"/>
              </a:spcAft>
              <a:buSzPts val="1200"/>
              <a:buFont typeface="Courier New"/>
              <a:buAutoNum type="alphaLcPeriod"/>
              <a:defRPr b="1" sz="1200">
                <a:latin typeface="Courier New"/>
                <a:ea typeface="Courier New"/>
                <a:cs typeface="Courier New"/>
                <a:sym typeface="Courier New"/>
              </a:defRPr>
            </a:lvl2pPr>
            <a:lvl3pPr indent="-304800" lvl="2" marL="1371600" rtl="0">
              <a:lnSpc>
                <a:spcPct val="100000"/>
              </a:lnSpc>
              <a:spcBef>
                <a:spcPts val="1600"/>
              </a:spcBef>
              <a:spcAft>
                <a:spcPts val="0"/>
              </a:spcAft>
              <a:buSzPts val="1200"/>
              <a:buFont typeface="Courier New"/>
              <a:buAutoNum type="romanLcPeriod"/>
              <a:defRPr b="1" sz="1200">
                <a:latin typeface="Courier New"/>
                <a:ea typeface="Courier New"/>
                <a:cs typeface="Courier New"/>
                <a:sym typeface="Courier New"/>
              </a:defRPr>
            </a:lvl3pPr>
            <a:lvl4pPr indent="-304800" lvl="3" marL="1828800" rtl="0">
              <a:lnSpc>
                <a:spcPct val="100000"/>
              </a:lnSpc>
              <a:spcBef>
                <a:spcPts val="1600"/>
              </a:spcBef>
              <a:spcAft>
                <a:spcPts val="0"/>
              </a:spcAft>
              <a:buSzPts val="1200"/>
              <a:buFont typeface="Courier New"/>
              <a:buAutoNum type="arabicPeriod"/>
              <a:defRPr b="1" sz="1200">
                <a:latin typeface="Courier New"/>
                <a:ea typeface="Courier New"/>
                <a:cs typeface="Courier New"/>
                <a:sym typeface="Courier New"/>
              </a:defRPr>
            </a:lvl4pPr>
            <a:lvl5pPr indent="-304800" lvl="4" marL="2286000" rtl="0">
              <a:lnSpc>
                <a:spcPct val="100000"/>
              </a:lnSpc>
              <a:spcBef>
                <a:spcPts val="1600"/>
              </a:spcBef>
              <a:spcAft>
                <a:spcPts val="0"/>
              </a:spcAft>
              <a:buSzPts val="1200"/>
              <a:buFont typeface="Courier New"/>
              <a:buAutoNum type="alphaLcPeriod"/>
              <a:defRPr b="1" sz="1200">
                <a:latin typeface="Courier New"/>
                <a:ea typeface="Courier New"/>
                <a:cs typeface="Courier New"/>
                <a:sym typeface="Courier New"/>
              </a:defRPr>
            </a:lvl5pPr>
            <a:lvl6pPr indent="-304800" lvl="5" marL="2743200" rtl="0">
              <a:lnSpc>
                <a:spcPct val="100000"/>
              </a:lnSpc>
              <a:spcBef>
                <a:spcPts val="1600"/>
              </a:spcBef>
              <a:spcAft>
                <a:spcPts val="0"/>
              </a:spcAft>
              <a:buSzPts val="1200"/>
              <a:buFont typeface="Courier New"/>
              <a:buAutoNum type="romanLcPeriod"/>
              <a:defRPr b="1" sz="1200">
                <a:latin typeface="Courier New"/>
                <a:ea typeface="Courier New"/>
                <a:cs typeface="Courier New"/>
                <a:sym typeface="Courier New"/>
              </a:defRPr>
            </a:lvl6pPr>
            <a:lvl7pPr indent="-304800" lvl="6" marL="3200400" rtl="0">
              <a:lnSpc>
                <a:spcPct val="100000"/>
              </a:lnSpc>
              <a:spcBef>
                <a:spcPts val="1600"/>
              </a:spcBef>
              <a:spcAft>
                <a:spcPts val="0"/>
              </a:spcAft>
              <a:buSzPts val="1200"/>
              <a:buFont typeface="Courier New"/>
              <a:buAutoNum type="arabicPeriod"/>
              <a:defRPr b="1" sz="1200">
                <a:latin typeface="Courier New"/>
                <a:ea typeface="Courier New"/>
                <a:cs typeface="Courier New"/>
                <a:sym typeface="Courier New"/>
              </a:defRPr>
            </a:lvl7pPr>
            <a:lvl8pPr indent="-304800" lvl="7" marL="3657600" rtl="0">
              <a:lnSpc>
                <a:spcPct val="100000"/>
              </a:lnSpc>
              <a:spcBef>
                <a:spcPts val="1600"/>
              </a:spcBef>
              <a:spcAft>
                <a:spcPts val="0"/>
              </a:spcAft>
              <a:buSzPts val="1200"/>
              <a:buFont typeface="Courier New"/>
              <a:buAutoNum type="alphaLcPeriod"/>
              <a:defRPr b="1" sz="1200">
                <a:latin typeface="Courier New"/>
                <a:ea typeface="Courier New"/>
                <a:cs typeface="Courier New"/>
                <a:sym typeface="Courier New"/>
              </a:defRPr>
            </a:lvl8pPr>
            <a:lvl9pPr indent="-304800" lvl="8" marL="4114800" rtl="0">
              <a:lnSpc>
                <a:spcPct val="100000"/>
              </a:lnSpc>
              <a:spcBef>
                <a:spcPts val="1600"/>
              </a:spcBef>
              <a:spcAft>
                <a:spcPts val="1600"/>
              </a:spcAft>
              <a:buSzPts val="1200"/>
              <a:buFont typeface="Courier New"/>
              <a:buAutoNum type="romanLcPeriod"/>
              <a:defRPr b="1" sz="1200">
                <a:latin typeface="Courier New"/>
                <a:ea typeface="Courier New"/>
                <a:cs typeface="Courier New"/>
                <a:sym typeface="Courier New"/>
              </a:defRPr>
            </a:lvl9pPr>
          </a:lstStyle>
          <a:p/>
        </p:txBody>
      </p:sp>
      <p:sp>
        <p:nvSpPr>
          <p:cNvPr id="91" name="Google Shape;91;p4"/>
          <p:cNvSpPr/>
          <p:nvPr/>
        </p:nvSpPr>
        <p:spPr>
          <a:xfrm>
            <a:off x="8271526" y="4781816"/>
            <a:ext cx="247805" cy="379817"/>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8820471" y="4782684"/>
            <a:ext cx="391787" cy="22372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8337111" y="4325350"/>
            <a:ext cx="284633" cy="339272"/>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rot="2477597">
            <a:off x="147521" y="4625254"/>
            <a:ext cx="374132" cy="414242"/>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553971">
            <a:off x="8408577" y="567335"/>
            <a:ext cx="374066" cy="414169"/>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4172962">
            <a:off x="403126" y="4694221"/>
            <a:ext cx="374126" cy="41423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rot="4172962">
            <a:off x="8697526" y="4644034"/>
            <a:ext cx="374126" cy="41423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rot="4531112">
            <a:off x="8116480" y="664299"/>
            <a:ext cx="374103" cy="414209"/>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bg>
      <p:bgPr>
        <a:solidFill>
          <a:schemeClr val="dk1"/>
        </a:solidFill>
      </p:bgPr>
    </p:bg>
    <p:spTree>
      <p:nvGrpSpPr>
        <p:cNvPr id="593" name="Shape 593"/>
        <p:cNvGrpSpPr/>
        <p:nvPr/>
      </p:nvGrpSpPr>
      <p:grpSpPr>
        <a:xfrm>
          <a:off x="0" y="0"/>
          <a:ext cx="0" cy="0"/>
          <a:chOff x="0" y="0"/>
          <a:chExt cx="0" cy="0"/>
        </a:xfrm>
      </p:grpSpPr>
      <p:sp>
        <p:nvSpPr>
          <p:cNvPr id="594" name="Google Shape;594;p31"/>
          <p:cNvSpPr txBox="1"/>
          <p:nvPr>
            <p:ph idx="1" type="body"/>
          </p:nvPr>
        </p:nvSpPr>
        <p:spPr>
          <a:xfrm>
            <a:off x="720000" y="1204350"/>
            <a:ext cx="7704000" cy="10476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Courier New"/>
              <a:buChar char="●"/>
              <a:defRPr sz="1000"/>
            </a:lvl1pPr>
            <a:lvl2pPr indent="-304800" lvl="1" marL="914400" rtl="0">
              <a:lnSpc>
                <a:spcPct val="115000"/>
              </a:lnSpc>
              <a:spcBef>
                <a:spcPts val="0"/>
              </a:spcBef>
              <a:spcAft>
                <a:spcPts val="0"/>
              </a:spcAft>
              <a:buSzPts val="1200"/>
              <a:buFont typeface="Courier New"/>
              <a:buChar char="○"/>
              <a:defRPr b="1" sz="1200">
                <a:latin typeface="Courier New"/>
                <a:ea typeface="Courier New"/>
                <a:cs typeface="Courier New"/>
                <a:sym typeface="Courier New"/>
              </a:defRPr>
            </a:lvl2pPr>
            <a:lvl3pPr indent="-304800" lvl="2" marL="13716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3pPr>
            <a:lvl4pPr indent="-304800" lvl="3" marL="18288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4pPr>
            <a:lvl5pPr indent="-304800" lvl="4" marL="22860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5pPr>
            <a:lvl6pPr indent="-304800" lvl="5" marL="27432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6pPr>
            <a:lvl7pPr indent="-304800" lvl="6" marL="32004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7pPr>
            <a:lvl8pPr indent="-304800" lvl="7" marL="36576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8pPr>
            <a:lvl9pPr indent="-304800" lvl="8" marL="4114800" rtl="0">
              <a:lnSpc>
                <a:spcPct val="115000"/>
              </a:lnSpc>
              <a:spcBef>
                <a:spcPts val="1600"/>
              </a:spcBef>
              <a:spcAft>
                <a:spcPts val="1600"/>
              </a:spcAft>
              <a:buSzPts val="1200"/>
              <a:buFont typeface="Courier New"/>
              <a:buChar char="■"/>
              <a:defRPr b="1" sz="1200">
                <a:latin typeface="Courier New"/>
                <a:ea typeface="Courier New"/>
                <a:cs typeface="Courier New"/>
                <a:sym typeface="Courier New"/>
              </a:defRPr>
            </a:lvl9pPr>
          </a:lstStyle>
          <a:p/>
        </p:txBody>
      </p:sp>
      <p:sp>
        <p:nvSpPr>
          <p:cNvPr id="595" name="Google Shape;595;p31"/>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bg>
      <p:bgPr>
        <a:solidFill>
          <a:schemeClr val="dk1"/>
        </a:solidFill>
      </p:bgPr>
    </p:bg>
    <p:spTree>
      <p:nvGrpSpPr>
        <p:cNvPr id="596" name="Shape 596"/>
        <p:cNvGrpSpPr/>
        <p:nvPr/>
      </p:nvGrpSpPr>
      <p:grpSpPr>
        <a:xfrm>
          <a:off x="0" y="0"/>
          <a:ext cx="0" cy="0"/>
          <a:chOff x="0" y="0"/>
          <a:chExt cx="0" cy="0"/>
        </a:xfrm>
      </p:grpSpPr>
      <p:sp>
        <p:nvSpPr>
          <p:cNvPr id="597" name="Google Shape;597;p32"/>
          <p:cNvSpPr txBox="1"/>
          <p:nvPr>
            <p:ph idx="1" type="subTitle"/>
          </p:nvPr>
        </p:nvSpPr>
        <p:spPr>
          <a:xfrm>
            <a:off x="2419500" y="1441125"/>
            <a:ext cx="43053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 name="Google Shape;598;p32"/>
          <p:cNvSpPr txBox="1"/>
          <p:nvPr>
            <p:ph idx="2" type="subTitle"/>
          </p:nvPr>
        </p:nvSpPr>
        <p:spPr>
          <a:xfrm>
            <a:off x="2419500" y="2843375"/>
            <a:ext cx="43053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9" name="Google Shape;599;p32"/>
          <p:cNvSpPr txBox="1"/>
          <p:nvPr>
            <p:ph idx="3" type="subTitle"/>
          </p:nvPr>
        </p:nvSpPr>
        <p:spPr>
          <a:xfrm>
            <a:off x="2419500" y="4245625"/>
            <a:ext cx="43053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0" name="Google Shape;600;p32"/>
          <p:cNvSpPr txBox="1"/>
          <p:nvPr>
            <p:ph hasCustomPrompt="1" type="title"/>
          </p:nvPr>
        </p:nvSpPr>
        <p:spPr>
          <a:xfrm>
            <a:off x="3118200" y="500675"/>
            <a:ext cx="2907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accent6"/>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601" name="Google Shape;601;p32"/>
          <p:cNvSpPr txBox="1"/>
          <p:nvPr>
            <p:ph hasCustomPrompt="1" idx="4" type="title"/>
          </p:nvPr>
        </p:nvSpPr>
        <p:spPr>
          <a:xfrm>
            <a:off x="3118200" y="1902925"/>
            <a:ext cx="2907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6200"/>
              <a:buNone/>
              <a:defRPr sz="6200"/>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602" name="Google Shape;602;p32"/>
          <p:cNvSpPr txBox="1"/>
          <p:nvPr>
            <p:ph hasCustomPrompt="1" idx="5" type="title"/>
          </p:nvPr>
        </p:nvSpPr>
        <p:spPr>
          <a:xfrm>
            <a:off x="3118200" y="3305175"/>
            <a:ext cx="2907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accent6"/>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grpSp>
        <p:nvGrpSpPr>
          <p:cNvPr id="603" name="Google Shape;603;p32"/>
          <p:cNvGrpSpPr/>
          <p:nvPr/>
        </p:nvGrpSpPr>
        <p:grpSpPr>
          <a:xfrm>
            <a:off x="7612321" y="2278807"/>
            <a:ext cx="1592305" cy="991388"/>
            <a:chOff x="7374222" y="2086915"/>
            <a:chExt cx="1140701" cy="710214"/>
          </a:xfrm>
        </p:grpSpPr>
        <p:sp>
          <p:nvSpPr>
            <p:cNvPr id="604" name="Google Shape;604;p32"/>
            <p:cNvSpPr/>
            <p:nvPr/>
          </p:nvSpPr>
          <p:spPr>
            <a:xfrm>
              <a:off x="7425510" y="21858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7374222" y="20869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32"/>
          <p:cNvGrpSpPr/>
          <p:nvPr/>
        </p:nvGrpSpPr>
        <p:grpSpPr>
          <a:xfrm>
            <a:off x="6724802" y="846745"/>
            <a:ext cx="1272071" cy="1238319"/>
            <a:chOff x="6738418" y="1061009"/>
            <a:chExt cx="911291" cy="887111"/>
          </a:xfrm>
        </p:grpSpPr>
        <p:sp>
          <p:nvSpPr>
            <p:cNvPr id="607" name="Google Shape;607;p32"/>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32"/>
          <p:cNvGrpSpPr/>
          <p:nvPr/>
        </p:nvGrpSpPr>
        <p:grpSpPr>
          <a:xfrm>
            <a:off x="6953994" y="2712429"/>
            <a:ext cx="1272079" cy="991391"/>
            <a:chOff x="6902607" y="2397555"/>
            <a:chExt cx="911297" cy="710216"/>
          </a:xfrm>
        </p:grpSpPr>
        <p:sp>
          <p:nvSpPr>
            <p:cNvPr id="610" name="Google Shape;610;p32"/>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32"/>
          <p:cNvGrpSpPr/>
          <p:nvPr/>
        </p:nvGrpSpPr>
        <p:grpSpPr>
          <a:xfrm>
            <a:off x="8575779" y="538942"/>
            <a:ext cx="998880" cy="2005053"/>
            <a:chOff x="8064428" y="840505"/>
            <a:chExt cx="715582" cy="1436387"/>
          </a:xfrm>
        </p:grpSpPr>
        <p:sp>
          <p:nvSpPr>
            <p:cNvPr id="613" name="Google Shape;613;p32"/>
            <p:cNvSpPr/>
            <p:nvPr/>
          </p:nvSpPr>
          <p:spPr>
            <a:xfrm>
              <a:off x="8064428" y="9285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2"/>
            <p:cNvSpPr/>
            <p:nvPr/>
          </p:nvSpPr>
          <p:spPr>
            <a:xfrm>
              <a:off x="8136597" y="8405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2"/>
          <p:cNvGrpSpPr/>
          <p:nvPr/>
        </p:nvGrpSpPr>
        <p:grpSpPr>
          <a:xfrm>
            <a:off x="257227" y="4354342"/>
            <a:ext cx="1727820" cy="1075761"/>
            <a:chOff x="7374222" y="2086915"/>
            <a:chExt cx="1140701" cy="710214"/>
          </a:xfrm>
        </p:grpSpPr>
        <p:sp>
          <p:nvSpPr>
            <p:cNvPr id="616" name="Google Shape;616;p32"/>
            <p:cNvSpPr/>
            <p:nvPr/>
          </p:nvSpPr>
          <p:spPr>
            <a:xfrm>
              <a:off x="7425510" y="21858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7374222" y="20869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32"/>
          <p:cNvGrpSpPr/>
          <p:nvPr/>
        </p:nvGrpSpPr>
        <p:grpSpPr>
          <a:xfrm>
            <a:off x="-259186" y="2677594"/>
            <a:ext cx="1380332" cy="1343707"/>
            <a:chOff x="6738418" y="1061009"/>
            <a:chExt cx="911291" cy="887111"/>
          </a:xfrm>
        </p:grpSpPr>
        <p:sp>
          <p:nvSpPr>
            <p:cNvPr id="619" name="Google Shape;619;p32"/>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32"/>
          <p:cNvGrpSpPr/>
          <p:nvPr/>
        </p:nvGrpSpPr>
        <p:grpSpPr>
          <a:xfrm>
            <a:off x="1505610" y="3550322"/>
            <a:ext cx="1380341" cy="1075765"/>
            <a:chOff x="6902607" y="2397555"/>
            <a:chExt cx="911297" cy="710216"/>
          </a:xfrm>
        </p:grpSpPr>
        <p:sp>
          <p:nvSpPr>
            <p:cNvPr id="622" name="Google Shape;622;p32"/>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32"/>
          <p:cNvGrpSpPr/>
          <p:nvPr/>
        </p:nvGrpSpPr>
        <p:grpSpPr>
          <a:xfrm>
            <a:off x="7259638" y="-567653"/>
            <a:ext cx="1060999" cy="1173270"/>
            <a:chOff x="8383923" y="-7"/>
            <a:chExt cx="760083" cy="840512"/>
          </a:xfrm>
        </p:grpSpPr>
        <p:sp>
          <p:nvSpPr>
            <p:cNvPr id="625" name="Google Shape;625;p32"/>
            <p:cNvSpPr/>
            <p:nvPr/>
          </p:nvSpPr>
          <p:spPr>
            <a:xfrm>
              <a:off x="8494046" y="-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2"/>
            <p:cNvSpPr/>
            <p:nvPr/>
          </p:nvSpPr>
          <p:spPr>
            <a:xfrm>
              <a:off x="8383923" y="1096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dk1"/>
        </a:solidFill>
      </p:bgPr>
    </p:bg>
    <p:spTree>
      <p:nvGrpSpPr>
        <p:cNvPr id="627" name="Shape 627"/>
        <p:cNvGrpSpPr/>
        <p:nvPr/>
      </p:nvGrpSpPr>
      <p:grpSpPr>
        <a:xfrm>
          <a:off x="0" y="0"/>
          <a:ext cx="0" cy="0"/>
          <a:chOff x="0" y="0"/>
          <a:chExt cx="0" cy="0"/>
        </a:xfrm>
      </p:grpSpPr>
      <p:sp>
        <p:nvSpPr>
          <p:cNvPr id="628" name="Google Shape;628;p33"/>
          <p:cNvSpPr txBox="1"/>
          <p:nvPr>
            <p:ph type="title"/>
          </p:nvPr>
        </p:nvSpPr>
        <p:spPr>
          <a:xfrm>
            <a:off x="720000" y="540000"/>
            <a:ext cx="6539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629" name="Google Shape;629;p33"/>
          <p:cNvSpPr/>
          <p:nvPr/>
        </p:nvSpPr>
        <p:spPr>
          <a:xfrm rot="2234747">
            <a:off x="1047606" y="4221258"/>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flipH="1" rot="2234747">
            <a:off x="485940" y="4601899"/>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a:t>
            </a:r>
            <a:endParaRPr/>
          </a:p>
        </p:txBody>
      </p:sp>
      <p:sp>
        <p:nvSpPr>
          <p:cNvPr id="631" name="Google Shape;631;p33"/>
          <p:cNvSpPr/>
          <p:nvPr/>
        </p:nvSpPr>
        <p:spPr>
          <a:xfrm rot="4076658">
            <a:off x="695493" y="4092036"/>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rot="-1619733">
            <a:off x="332328" y="3249290"/>
            <a:ext cx="448879" cy="497002"/>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rot="4076658">
            <a:off x="-157732" y="4307373"/>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rot="4076658">
            <a:off x="1876593" y="4910061"/>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rot="4076658">
            <a:off x="8802268" y="573648"/>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rot="-1619733">
            <a:off x="8147403" y="-205310"/>
            <a:ext cx="448879" cy="497002"/>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flipH="1" rot="4052779">
            <a:off x="7988234" y="153314"/>
            <a:ext cx="448857" cy="496977"/>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bg>
      <p:bgPr>
        <a:solidFill>
          <a:schemeClr val="dk1"/>
        </a:solidFill>
      </p:bgPr>
    </p:bg>
    <p:spTree>
      <p:nvGrpSpPr>
        <p:cNvPr id="638" name="Shape 638"/>
        <p:cNvGrpSpPr/>
        <p:nvPr/>
      </p:nvGrpSpPr>
      <p:grpSpPr>
        <a:xfrm>
          <a:off x="0" y="0"/>
          <a:ext cx="0" cy="0"/>
          <a:chOff x="0" y="0"/>
          <a:chExt cx="0" cy="0"/>
        </a:xfrm>
      </p:grpSpPr>
      <p:sp>
        <p:nvSpPr>
          <p:cNvPr id="639" name="Google Shape;639;p34"/>
          <p:cNvSpPr txBox="1"/>
          <p:nvPr>
            <p:ph type="title"/>
          </p:nvPr>
        </p:nvSpPr>
        <p:spPr>
          <a:xfrm>
            <a:off x="720000" y="540000"/>
            <a:ext cx="68922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640" name="Google Shape;640;p34"/>
          <p:cNvSpPr/>
          <p:nvPr/>
        </p:nvSpPr>
        <p:spPr>
          <a:xfrm rot="-1765568">
            <a:off x="8012957" y="234462"/>
            <a:ext cx="391806" cy="22373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rot="-5400000">
            <a:off x="8169795" y="591335"/>
            <a:ext cx="284633" cy="339272"/>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 name="Google Shape;642;p34"/>
          <p:cNvGrpSpPr/>
          <p:nvPr/>
        </p:nvGrpSpPr>
        <p:grpSpPr>
          <a:xfrm>
            <a:off x="8504030" y="203889"/>
            <a:ext cx="552979" cy="532882"/>
            <a:chOff x="5008175" y="258525"/>
            <a:chExt cx="1666100" cy="1605550"/>
          </a:xfrm>
        </p:grpSpPr>
        <p:sp>
          <p:nvSpPr>
            <p:cNvPr id="643" name="Google Shape;643;p34"/>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34"/>
          <p:cNvSpPr/>
          <p:nvPr/>
        </p:nvSpPr>
        <p:spPr>
          <a:xfrm rot="-5759431">
            <a:off x="8656609" y="571066"/>
            <a:ext cx="247811" cy="379826"/>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
    <p:bg>
      <p:bgPr>
        <a:solidFill>
          <a:schemeClr val="dk1"/>
        </a:solidFill>
      </p:bgPr>
    </p:bg>
    <p:spTree>
      <p:nvGrpSpPr>
        <p:cNvPr id="647" name="Shape 647"/>
        <p:cNvGrpSpPr/>
        <p:nvPr/>
      </p:nvGrpSpPr>
      <p:grpSpPr>
        <a:xfrm>
          <a:off x="0" y="0"/>
          <a:ext cx="0" cy="0"/>
          <a:chOff x="0" y="0"/>
          <a:chExt cx="0" cy="0"/>
        </a:xfrm>
      </p:grpSpPr>
      <p:sp>
        <p:nvSpPr>
          <p:cNvPr id="648" name="Google Shape;648;p35"/>
          <p:cNvSpPr txBox="1"/>
          <p:nvPr>
            <p:ph type="title"/>
          </p:nvPr>
        </p:nvSpPr>
        <p:spPr>
          <a:xfrm>
            <a:off x="720000" y="540000"/>
            <a:ext cx="68922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649" name="Google Shape;649;p35"/>
          <p:cNvSpPr/>
          <p:nvPr/>
        </p:nvSpPr>
        <p:spPr>
          <a:xfrm rot="356282">
            <a:off x="8712327" y="198892"/>
            <a:ext cx="545145" cy="27259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rot="-4147048">
            <a:off x="-175630" y="403696"/>
            <a:ext cx="545175" cy="27260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rot="3303338">
            <a:off x="8151404" y="4550719"/>
            <a:ext cx="545178" cy="27261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652" name="Shape 652"/>
        <p:cNvGrpSpPr/>
        <p:nvPr/>
      </p:nvGrpSpPr>
      <p:grpSpPr>
        <a:xfrm>
          <a:off x="0" y="0"/>
          <a:ext cx="0" cy="0"/>
          <a:chOff x="0" y="0"/>
          <a:chExt cx="0" cy="0"/>
        </a:xfrm>
      </p:grpSpPr>
      <p:sp>
        <p:nvSpPr>
          <p:cNvPr id="653" name="Google Shape;653;p36"/>
          <p:cNvSpPr txBox="1"/>
          <p:nvPr>
            <p:ph idx="1" type="subTitle"/>
          </p:nvPr>
        </p:nvSpPr>
        <p:spPr>
          <a:xfrm>
            <a:off x="2679300" y="2765500"/>
            <a:ext cx="3785400" cy="6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54" name="Google Shape;654;p36"/>
          <p:cNvSpPr txBox="1"/>
          <p:nvPr>
            <p:ph idx="2" type="subTitle"/>
          </p:nvPr>
        </p:nvSpPr>
        <p:spPr>
          <a:xfrm rot="-950">
            <a:off x="2400352" y="4375365"/>
            <a:ext cx="4343400" cy="373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900">
                <a:solidFill>
                  <a:schemeClr val="accent6"/>
                </a:solidFill>
              </a:defRPr>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655" name="Google Shape;655;p36"/>
          <p:cNvSpPr txBox="1"/>
          <p:nvPr>
            <p:ph idx="3" type="subTitle"/>
          </p:nvPr>
        </p:nvSpPr>
        <p:spPr>
          <a:xfrm>
            <a:off x="2679300" y="2201475"/>
            <a:ext cx="3785400" cy="6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656" name="Google Shape;656;p36"/>
          <p:cNvSpPr txBox="1"/>
          <p:nvPr/>
        </p:nvSpPr>
        <p:spPr>
          <a:xfrm>
            <a:off x="2065925" y="3701075"/>
            <a:ext cx="5012100" cy="73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highlight>
                  <a:srgbClr val="B0AAFC"/>
                </a:highlight>
                <a:latin typeface="Courier Prime"/>
                <a:ea typeface="Courier Prime"/>
                <a:cs typeface="Courier Prime"/>
                <a:sym typeface="Courier Prime"/>
              </a:rPr>
              <a:t>CREDITS:</a:t>
            </a:r>
            <a:r>
              <a:rPr lang="en" sz="1100">
                <a:solidFill>
                  <a:schemeClr val="lt1"/>
                </a:solidFill>
                <a:latin typeface="Courier Prime"/>
                <a:ea typeface="Courier Prime"/>
                <a:cs typeface="Courier Prime"/>
                <a:sym typeface="Courier Prime"/>
              </a:rPr>
              <a:t> This presentation template was created by </a:t>
            </a:r>
            <a:r>
              <a:rPr lang="en" sz="1100">
                <a:solidFill>
                  <a:schemeClr val="lt1"/>
                </a:solidFill>
                <a:highlight>
                  <a:srgbClr val="B0AAFC"/>
                </a:highlight>
                <a:uFill>
                  <a:noFill/>
                </a:uFill>
                <a:latin typeface="Courier Prime"/>
                <a:ea typeface="Courier Prime"/>
                <a:cs typeface="Courier Prime"/>
                <a:sym typeface="Courier Prime"/>
                <a:hlinkClick r:id="rId3">
                  <a:extLst>
                    <a:ext uri="{A12FA001-AC4F-418D-AE19-62706E023703}">
                      <ahyp:hlinkClr val="tx"/>
                    </a:ext>
                  </a:extLst>
                </a:hlinkClick>
              </a:rPr>
              <a:t>Slidesgo</a:t>
            </a:r>
            <a:r>
              <a:rPr lang="en" sz="1100">
                <a:solidFill>
                  <a:schemeClr val="lt1"/>
                </a:solidFill>
                <a:highlight>
                  <a:srgbClr val="B0AAFC"/>
                </a:highlight>
                <a:latin typeface="Courier Prime"/>
                <a:ea typeface="Courier Prime"/>
                <a:cs typeface="Courier Prime"/>
                <a:sym typeface="Courier Prime"/>
              </a:rPr>
              <a:t>,</a:t>
            </a:r>
            <a:r>
              <a:rPr lang="en" sz="1100">
                <a:solidFill>
                  <a:schemeClr val="lt1"/>
                </a:solidFill>
                <a:latin typeface="Courier Prime"/>
                <a:ea typeface="Courier Prime"/>
                <a:cs typeface="Courier Prime"/>
                <a:sym typeface="Courier Prime"/>
              </a:rPr>
              <a:t> including icons by </a:t>
            </a:r>
            <a:r>
              <a:rPr lang="en" sz="1100">
                <a:solidFill>
                  <a:schemeClr val="lt1"/>
                </a:solidFill>
                <a:highlight>
                  <a:srgbClr val="B0AAFC"/>
                </a:highlight>
                <a:uFill>
                  <a:noFill/>
                </a:uFill>
                <a:latin typeface="Courier Prime"/>
                <a:ea typeface="Courier Prime"/>
                <a:cs typeface="Courier Prime"/>
                <a:sym typeface="Courier Prime"/>
                <a:hlinkClick r:id="rId4">
                  <a:extLst>
                    <a:ext uri="{A12FA001-AC4F-418D-AE19-62706E023703}">
                      <ahyp:hlinkClr val="tx"/>
                    </a:ext>
                  </a:extLst>
                </a:hlinkClick>
              </a:rPr>
              <a:t>Flaticon</a:t>
            </a:r>
            <a:r>
              <a:rPr lang="en" sz="1100">
                <a:solidFill>
                  <a:schemeClr val="lt1"/>
                </a:solidFill>
                <a:highlight>
                  <a:srgbClr val="B0AAFC"/>
                </a:highlight>
                <a:latin typeface="Courier Prime"/>
                <a:ea typeface="Courier Prime"/>
                <a:cs typeface="Courier Prime"/>
                <a:sym typeface="Courier Prime"/>
              </a:rPr>
              <a:t>,</a:t>
            </a:r>
            <a:r>
              <a:rPr lang="en" sz="1100">
                <a:solidFill>
                  <a:schemeClr val="lt1"/>
                </a:solidFill>
                <a:latin typeface="Courier Prime"/>
                <a:ea typeface="Courier Prime"/>
                <a:cs typeface="Courier Prime"/>
                <a:sym typeface="Courier Prime"/>
              </a:rPr>
              <a:t> and infographics &amp; images by </a:t>
            </a:r>
            <a:r>
              <a:rPr lang="en" sz="1100">
                <a:solidFill>
                  <a:schemeClr val="lt1"/>
                </a:solidFill>
                <a:highlight>
                  <a:srgbClr val="B0AAFC"/>
                </a:highlight>
                <a:uFill>
                  <a:noFill/>
                </a:uFill>
                <a:latin typeface="Courier Prime"/>
                <a:ea typeface="Courier Prime"/>
                <a:cs typeface="Courier Prime"/>
                <a:sym typeface="Courier Prime"/>
                <a:hlinkClick r:id="rId5">
                  <a:extLst>
                    <a:ext uri="{A12FA001-AC4F-418D-AE19-62706E023703}">
                      <ahyp:hlinkClr val="tx"/>
                    </a:ext>
                  </a:extLst>
                </a:hlinkClick>
              </a:rPr>
              <a:t>Freepik</a:t>
            </a:r>
            <a:endParaRPr sz="1100">
              <a:solidFill>
                <a:schemeClr val="lt1"/>
              </a:solidFill>
              <a:latin typeface="Courier Prime"/>
              <a:ea typeface="Courier Prime"/>
              <a:cs typeface="Courier Prime"/>
              <a:sym typeface="Courier Prime"/>
            </a:endParaRPr>
          </a:p>
        </p:txBody>
      </p:sp>
      <p:sp>
        <p:nvSpPr>
          <p:cNvPr id="657" name="Google Shape;657;p36"/>
          <p:cNvSpPr txBox="1"/>
          <p:nvPr>
            <p:ph type="ctrTitle"/>
          </p:nvPr>
        </p:nvSpPr>
        <p:spPr>
          <a:xfrm>
            <a:off x="2846144" y="1005101"/>
            <a:ext cx="3451800" cy="1126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accent6"/>
              </a:buClr>
              <a:buSzPts val="5200"/>
              <a:buNone/>
              <a:defRPr sz="65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p:txBody>
      </p:sp>
      <p:grpSp>
        <p:nvGrpSpPr>
          <p:cNvPr id="658" name="Google Shape;658;p36"/>
          <p:cNvGrpSpPr/>
          <p:nvPr/>
        </p:nvGrpSpPr>
        <p:grpSpPr>
          <a:xfrm flipH="1" rot="234730">
            <a:off x="8543880" y="468277"/>
            <a:ext cx="1447149" cy="1600281"/>
            <a:chOff x="904373" y="1976968"/>
            <a:chExt cx="760083" cy="840512"/>
          </a:xfrm>
        </p:grpSpPr>
        <p:sp>
          <p:nvSpPr>
            <p:cNvPr id="659" name="Google Shape;659;p36"/>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36"/>
          <p:cNvGrpSpPr/>
          <p:nvPr/>
        </p:nvGrpSpPr>
        <p:grpSpPr>
          <a:xfrm flipH="1" rot="-1688703">
            <a:off x="7005907" y="731177"/>
            <a:ext cx="2300912" cy="1432573"/>
            <a:chOff x="7769133" y="4460791"/>
            <a:chExt cx="1645720" cy="1024643"/>
          </a:xfrm>
        </p:grpSpPr>
        <p:sp>
          <p:nvSpPr>
            <p:cNvPr id="662" name="Google Shape;662;p36"/>
            <p:cNvSpPr/>
            <p:nvPr/>
          </p:nvSpPr>
          <p:spPr>
            <a:xfrm>
              <a:off x="7843128" y="46034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7769133" y="44607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6"/>
          <p:cNvGrpSpPr/>
          <p:nvPr/>
        </p:nvGrpSpPr>
        <p:grpSpPr>
          <a:xfrm>
            <a:off x="504687" y="4306233"/>
            <a:ext cx="1494481" cy="1732538"/>
            <a:chOff x="8577860" y="4466798"/>
            <a:chExt cx="793797" cy="920241"/>
          </a:xfrm>
        </p:grpSpPr>
        <p:sp>
          <p:nvSpPr>
            <p:cNvPr id="665" name="Google Shape;665;p36"/>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36"/>
          <p:cNvGrpSpPr/>
          <p:nvPr/>
        </p:nvGrpSpPr>
        <p:grpSpPr>
          <a:xfrm>
            <a:off x="43942" y="1765972"/>
            <a:ext cx="990007" cy="1987242"/>
            <a:chOff x="-253872" y="556755"/>
            <a:chExt cx="715582" cy="1436387"/>
          </a:xfrm>
        </p:grpSpPr>
        <p:sp>
          <p:nvSpPr>
            <p:cNvPr id="668" name="Google Shape;668;p36"/>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36"/>
          <p:cNvGrpSpPr/>
          <p:nvPr/>
        </p:nvGrpSpPr>
        <p:grpSpPr>
          <a:xfrm flipH="1" rot="234838">
            <a:off x="-752463" y="3816392"/>
            <a:ext cx="1348491" cy="1491184"/>
            <a:chOff x="904373" y="1976968"/>
            <a:chExt cx="760083" cy="840512"/>
          </a:xfrm>
        </p:grpSpPr>
        <p:sp>
          <p:nvSpPr>
            <p:cNvPr id="671" name="Google Shape;671;p36"/>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6"/>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673" name="Shape 673"/>
        <p:cNvGrpSpPr/>
        <p:nvPr/>
      </p:nvGrpSpPr>
      <p:grpSpPr>
        <a:xfrm>
          <a:off x="0" y="0"/>
          <a:ext cx="0" cy="0"/>
          <a:chOff x="0" y="0"/>
          <a:chExt cx="0" cy="0"/>
        </a:xfrm>
      </p:grpSpPr>
      <p:sp>
        <p:nvSpPr>
          <p:cNvPr id="674" name="Google Shape;674;p37"/>
          <p:cNvSpPr/>
          <p:nvPr/>
        </p:nvSpPr>
        <p:spPr>
          <a:xfrm>
            <a:off x="8466915" y="429392"/>
            <a:ext cx="336546" cy="278344"/>
          </a:xfrm>
          <a:custGeom>
            <a:rect b="b" l="l" r="r" t="t"/>
            <a:pathLst>
              <a:path extrusionOk="0" h="7534" w="9110">
                <a:moveTo>
                  <a:pt x="676" y="1"/>
                </a:moveTo>
                <a:cubicBezTo>
                  <a:pt x="277" y="1"/>
                  <a:pt x="0" y="471"/>
                  <a:pt x="204" y="948"/>
                </a:cubicBezTo>
                <a:cubicBezTo>
                  <a:pt x="727" y="2170"/>
                  <a:pt x="1658" y="2987"/>
                  <a:pt x="2957" y="3291"/>
                </a:cubicBezTo>
                <a:cubicBezTo>
                  <a:pt x="4923" y="3751"/>
                  <a:pt x="6262" y="4999"/>
                  <a:pt x="7378" y="6560"/>
                </a:cubicBezTo>
                <a:cubicBezTo>
                  <a:pt x="7510" y="6743"/>
                  <a:pt x="7592" y="6964"/>
                  <a:pt x="7734" y="7138"/>
                </a:cubicBezTo>
                <a:cubicBezTo>
                  <a:pt x="7918" y="7364"/>
                  <a:pt x="8135" y="7534"/>
                  <a:pt x="8386" y="7534"/>
                </a:cubicBezTo>
                <a:cubicBezTo>
                  <a:pt x="8505" y="7534"/>
                  <a:pt x="8632" y="7495"/>
                  <a:pt x="8767" y="7406"/>
                </a:cubicBezTo>
                <a:cubicBezTo>
                  <a:pt x="9109" y="7181"/>
                  <a:pt x="9062" y="6827"/>
                  <a:pt x="8945" y="6496"/>
                </a:cubicBezTo>
                <a:cubicBezTo>
                  <a:pt x="8869" y="6286"/>
                  <a:pt x="8773" y="6072"/>
                  <a:pt x="8641" y="5892"/>
                </a:cubicBezTo>
                <a:cubicBezTo>
                  <a:pt x="7423" y="4208"/>
                  <a:pt x="6022" y="2738"/>
                  <a:pt x="3914" y="2168"/>
                </a:cubicBezTo>
                <a:cubicBezTo>
                  <a:pt x="2893" y="1892"/>
                  <a:pt x="1977" y="1494"/>
                  <a:pt x="1421" y="529"/>
                </a:cubicBezTo>
                <a:cubicBezTo>
                  <a:pt x="1280" y="283"/>
                  <a:pt x="1067" y="88"/>
                  <a:pt x="773" y="10"/>
                </a:cubicBezTo>
                <a:cubicBezTo>
                  <a:pt x="740" y="4"/>
                  <a:pt x="708" y="1"/>
                  <a:pt x="67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8230921" y="863115"/>
            <a:ext cx="217850" cy="259686"/>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8349142" y="-42802"/>
            <a:ext cx="192692" cy="286545"/>
          </a:xfrm>
          <a:custGeom>
            <a:rect b="b" l="l" r="r" t="t"/>
            <a:pathLst>
              <a:path extrusionOk="0" h="7756" w="5216">
                <a:moveTo>
                  <a:pt x="873" y="1"/>
                </a:moveTo>
                <a:cubicBezTo>
                  <a:pt x="669" y="1"/>
                  <a:pt x="469" y="92"/>
                  <a:pt x="299" y="315"/>
                </a:cubicBezTo>
                <a:cubicBezTo>
                  <a:pt x="0" y="702"/>
                  <a:pt x="160" y="1038"/>
                  <a:pt x="532" y="1316"/>
                </a:cubicBezTo>
                <a:cubicBezTo>
                  <a:pt x="1548" y="2072"/>
                  <a:pt x="1998" y="3149"/>
                  <a:pt x="2266" y="4325"/>
                </a:cubicBezTo>
                <a:cubicBezTo>
                  <a:pt x="2483" y="5275"/>
                  <a:pt x="3008" y="6086"/>
                  <a:pt x="3483" y="6917"/>
                </a:cubicBezTo>
                <a:cubicBezTo>
                  <a:pt x="3679" y="7257"/>
                  <a:pt x="3927" y="7597"/>
                  <a:pt x="4327" y="7716"/>
                </a:cubicBezTo>
                <a:cubicBezTo>
                  <a:pt x="4414" y="7742"/>
                  <a:pt x="4499" y="7755"/>
                  <a:pt x="4580" y="7755"/>
                </a:cubicBezTo>
                <a:cubicBezTo>
                  <a:pt x="4827" y="7755"/>
                  <a:pt x="5031" y="7634"/>
                  <a:pt x="5136" y="7395"/>
                </a:cubicBezTo>
                <a:cubicBezTo>
                  <a:pt x="5215" y="7100"/>
                  <a:pt x="5136" y="6886"/>
                  <a:pt x="4989" y="6712"/>
                </a:cubicBezTo>
                <a:cubicBezTo>
                  <a:pt x="4052" y="5596"/>
                  <a:pt x="3658" y="4256"/>
                  <a:pt x="3269" y="2895"/>
                </a:cubicBezTo>
                <a:cubicBezTo>
                  <a:pt x="2973" y="1854"/>
                  <a:pt x="2348" y="958"/>
                  <a:pt x="1499" y="261"/>
                </a:cubicBezTo>
                <a:cubicBezTo>
                  <a:pt x="1308" y="103"/>
                  <a:pt x="1088" y="1"/>
                  <a:pt x="87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8660175" y="828623"/>
            <a:ext cx="330351" cy="177308"/>
          </a:xfrm>
          <a:custGeom>
            <a:rect b="b" l="l" r="r" t="t"/>
            <a:pathLst>
              <a:path extrusionOk="0" h="4428" w="8250">
                <a:moveTo>
                  <a:pt x="6964" y="0"/>
                </a:moveTo>
                <a:cubicBezTo>
                  <a:pt x="5977" y="0"/>
                  <a:pt x="5076" y="453"/>
                  <a:pt x="4337" y="1238"/>
                </a:cubicBezTo>
                <a:cubicBezTo>
                  <a:pt x="3394" y="2239"/>
                  <a:pt x="2455" y="3148"/>
                  <a:pt x="977" y="3148"/>
                </a:cubicBezTo>
                <a:cubicBezTo>
                  <a:pt x="894" y="3148"/>
                  <a:pt x="809" y="3145"/>
                  <a:pt x="723" y="3139"/>
                </a:cubicBezTo>
                <a:cubicBezTo>
                  <a:pt x="707" y="3138"/>
                  <a:pt x="691" y="3137"/>
                  <a:pt x="676" y="3137"/>
                </a:cubicBezTo>
                <a:cubicBezTo>
                  <a:pt x="354" y="3137"/>
                  <a:pt x="37" y="3364"/>
                  <a:pt x="22" y="3745"/>
                </a:cubicBezTo>
                <a:cubicBezTo>
                  <a:pt x="1" y="4274"/>
                  <a:pt x="424" y="4369"/>
                  <a:pt x="837" y="4406"/>
                </a:cubicBezTo>
                <a:cubicBezTo>
                  <a:pt x="998" y="4420"/>
                  <a:pt x="1156" y="4427"/>
                  <a:pt x="1312" y="4427"/>
                </a:cubicBezTo>
                <a:cubicBezTo>
                  <a:pt x="2510" y="4427"/>
                  <a:pt x="3567" y="4003"/>
                  <a:pt x="4404" y="3125"/>
                </a:cubicBezTo>
                <a:cubicBezTo>
                  <a:pt x="5277" y="2211"/>
                  <a:pt x="6070" y="1249"/>
                  <a:pt x="7478" y="1249"/>
                </a:cubicBezTo>
                <a:cubicBezTo>
                  <a:pt x="7537" y="1249"/>
                  <a:pt x="7598" y="1251"/>
                  <a:pt x="7659" y="1254"/>
                </a:cubicBezTo>
                <a:cubicBezTo>
                  <a:pt x="7667" y="1254"/>
                  <a:pt x="7675" y="1255"/>
                  <a:pt x="7683" y="1255"/>
                </a:cubicBezTo>
                <a:cubicBezTo>
                  <a:pt x="7952" y="1255"/>
                  <a:pt x="8189" y="1015"/>
                  <a:pt x="8218" y="711"/>
                </a:cubicBezTo>
                <a:cubicBezTo>
                  <a:pt x="8249" y="385"/>
                  <a:pt x="8032" y="201"/>
                  <a:pt x="7608" y="64"/>
                </a:cubicBezTo>
                <a:cubicBezTo>
                  <a:pt x="7390" y="21"/>
                  <a:pt x="7175" y="0"/>
                  <a:pt x="696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8961139" y="524495"/>
            <a:ext cx="327948" cy="101187"/>
          </a:xfrm>
          <a:custGeom>
            <a:rect b="b" l="l" r="r" t="t"/>
            <a:pathLst>
              <a:path extrusionOk="0" h="2527" w="8190">
                <a:moveTo>
                  <a:pt x="804" y="0"/>
                </a:moveTo>
                <a:cubicBezTo>
                  <a:pt x="505" y="0"/>
                  <a:pt x="252" y="129"/>
                  <a:pt x="148" y="473"/>
                </a:cubicBezTo>
                <a:cubicBezTo>
                  <a:pt x="1" y="958"/>
                  <a:pt x="344" y="1186"/>
                  <a:pt x="757" y="1317"/>
                </a:cubicBezTo>
                <a:cubicBezTo>
                  <a:pt x="1354" y="1506"/>
                  <a:pt x="1956" y="1685"/>
                  <a:pt x="2556" y="1867"/>
                </a:cubicBezTo>
                <a:lnTo>
                  <a:pt x="2571" y="1820"/>
                </a:lnTo>
                <a:cubicBezTo>
                  <a:pt x="2898" y="1920"/>
                  <a:pt x="3228" y="2009"/>
                  <a:pt x="3552" y="2121"/>
                </a:cubicBezTo>
                <a:cubicBezTo>
                  <a:pt x="4316" y="2386"/>
                  <a:pt x="5091" y="2526"/>
                  <a:pt x="5875" y="2526"/>
                </a:cubicBezTo>
                <a:cubicBezTo>
                  <a:pt x="6276" y="2526"/>
                  <a:pt x="6678" y="2489"/>
                  <a:pt x="7083" y="2414"/>
                </a:cubicBezTo>
                <a:cubicBezTo>
                  <a:pt x="7573" y="2323"/>
                  <a:pt x="8189" y="2203"/>
                  <a:pt x="8063" y="1516"/>
                </a:cubicBezTo>
                <a:cubicBezTo>
                  <a:pt x="7992" y="1129"/>
                  <a:pt x="7742" y="1030"/>
                  <a:pt x="7458" y="1030"/>
                </a:cubicBezTo>
                <a:cubicBezTo>
                  <a:pt x="7288" y="1030"/>
                  <a:pt x="7106" y="1066"/>
                  <a:pt x="6942" y="1096"/>
                </a:cubicBezTo>
                <a:cubicBezTo>
                  <a:pt x="6637" y="1153"/>
                  <a:pt x="6336" y="1179"/>
                  <a:pt x="6039" y="1179"/>
                </a:cubicBezTo>
                <a:cubicBezTo>
                  <a:pt x="5207" y="1179"/>
                  <a:pt x="4403" y="978"/>
                  <a:pt x="3595" y="697"/>
                </a:cubicBezTo>
                <a:cubicBezTo>
                  <a:pt x="2790" y="417"/>
                  <a:pt x="1948" y="242"/>
                  <a:pt x="1117" y="41"/>
                </a:cubicBezTo>
                <a:cubicBezTo>
                  <a:pt x="1010" y="15"/>
                  <a:pt x="904" y="0"/>
                  <a:pt x="80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8716194" y="167225"/>
            <a:ext cx="304483" cy="108996"/>
          </a:xfrm>
          <a:custGeom>
            <a:rect b="b" l="l" r="r" t="t"/>
            <a:pathLst>
              <a:path extrusionOk="0" h="2722" w="7604">
                <a:moveTo>
                  <a:pt x="5268" y="1"/>
                </a:moveTo>
                <a:cubicBezTo>
                  <a:pt x="4424" y="1"/>
                  <a:pt x="3677" y="232"/>
                  <a:pt x="2956" y="655"/>
                </a:cubicBezTo>
                <a:cubicBezTo>
                  <a:pt x="2382" y="991"/>
                  <a:pt x="1827" y="1405"/>
                  <a:pt x="1129" y="1405"/>
                </a:cubicBezTo>
                <a:cubicBezTo>
                  <a:pt x="1009" y="1405"/>
                  <a:pt x="885" y="1393"/>
                  <a:pt x="756" y="1366"/>
                </a:cubicBezTo>
                <a:cubicBezTo>
                  <a:pt x="701" y="1354"/>
                  <a:pt x="647" y="1348"/>
                  <a:pt x="596" y="1348"/>
                </a:cubicBezTo>
                <a:cubicBezTo>
                  <a:pt x="363" y="1348"/>
                  <a:pt x="178" y="1472"/>
                  <a:pt x="107" y="1740"/>
                </a:cubicBezTo>
                <a:cubicBezTo>
                  <a:pt x="0" y="2142"/>
                  <a:pt x="237" y="2361"/>
                  <a:pt x="574" y="2517"/>
                </a:cubicBezTo>
                <a:cubicBezTo>
                  <a:pt x="879" y="2659"/>
                  <a:pt x="1176" y="2722"/>
                  <a:pt x="1465" y="2722"/>
                </a:cubicBezTo>
                <a:cubicBezTo>
                  <a:pt x="1940" y="2722"/>
                  <a:pt x="2395" y="2553"/>
                  <a:pt x="2837" y="2283"/>
                </a:cubicBezTo>
                <a:cubicBezTo>
                  <a:pt x="3686" y="1763"/>
                  <a:pt x="4551" y="1347"/>
                  <a:pt x="5503" y="1347"/>
                </a:cubicBezTo>
                <a:cubicBezTo>
                  <a:pt x="5882" y="1347"/>
                  <a:pt x="6275" y="1413"/>
                  <a:pt x="6686" y="1565"/>
                </a:cubicBezTo>
                <a:cubicBezTo>
                  <a:pt x="6775" y="1597"/>
                  <a:pt x="6871" y="1618"/>
                  <a:pt x="6964" y="1618"/>
                </a:cubicBezTo>
                <a:cubicBezTo>
                  <a:pt x="7144" y="1618"/>
                  <a:pt x="7316" y="1542"/>
                  <a:pt x="7421" y="1337"/>
                </a:cubicBezTo>
                <a:cubicBezTo>
                  <a:pt x="7603" y="977"/>
                  <a:pt x="7466" y="684"/>
                  <a:pt x="7148" y="476"/>
                </a:cubicBezTo>
                <a:cubicBezTo>
                  <a:pt x="6914" y="323"/>
                  <a:pt x="6656" y="206"/>
                  <a:pt x="6591" y="172"/>
                </a:cubicBezTo>
                <a:cubicBezTo>
                  <a:pt x="6121" y="56"/>
                  <a:pt x="5683" y="1"/>
                  <a:pt x="526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37"/>
          <p:cNvGrpSpPr/>
          <p:nvPr/>
        </p:nvGrpSpPr>
        <p:grpSpPr>
          <a:xfrm>
            <a:off x="-115837" y="3929608"/>
            <a:ext cx="1263338" cy="1353642"/>
            <a:chOff x="-115837" y="3929608"/>
            <a:chExt cx="1263338" cy="1353642"/>
          </a:xfrm>
        </p:grpSpPr>
        <p:sp>
          <p:nvSpPr>
            <p:cNvPr id="681" name="Google Shape;681;p37"/>
            <p:cNvSpPr/>
            <p:nvPr/>
          </p:nvSpPr>
          <p:spPr>
            <a:xfrm>
              <a:off x="371882" y="499253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775866" y="468761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683875"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37"/>
          <p:cNvGrpSpPr/>
          <p:nvPr/>
        </p:nvGrpSpPr>
        <p:grpSpPr>
          <a:xfrm>
            <a:off x="8695316" y="1720669"/>
            <a:ext cx="858437" cy="949274"/>
            <a:chOff x="8637873" y="1943393"/>
            <a:chExt cx="760083" cy="840512"/>
          </a:xfrm>
        </p:grpSpPr>
        <p:sp>
          <p:nvSpPr>
            <p:cNvPr id="689" name="Google Shape;689;p37"/>
            <p:cNvSpPr/>
            <p:nvPr/>
          </p:nvSpPr>
          <p:spPr>
            <a:xfrm>
              <a:off x="8747996" y="1943393"/>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8637873" y="20530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7"/>
          <p:cNvGrpSpPr/>
          <p:nvPr/>
        </p:nvGrpSpPr>
        <p:grpSpPr>
          <a:xfrm>
            <a:off x="7352434" y="4035514"/>
            <a:ext cx="1288308" cy="802116"/>
            <a:chOff x="7628172" y="4030315"/>
            <a:chExt cx="1140701" cy="710214"/>
          </a:xfrm>
        </p:grpSpPr>
        <p:sp>
          <p:nvSpPr>
            <p:cNvPr id="692" name="Google Shape;692;p37"/>
            <p:cNvSpPr/>
            <p:nvPr/>
          </p:nvSpPr>
          <p:spPr>
            <a:xfrm>
              <a:off x="7679460" y="41292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7628172" y="40303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37"/>
          <p:cNvGrpSpPr/>
          <p:nvPr/>
        </p:nvGrpSpPr>
        <p:grpSpPr>
          <a:xfrm>
            <a:off x="8334478" y="2669943"/>
            <a:ext cx="808178" cy="1622256"/>
            <a:chOff x="8318378" y="2783905"/>
            <a:chExt cx="715582" cy="1436387"/>
          </a:xfrm>
        </p:grpSpPr>
        <p:sp>
          <p:nvSpPr>
            <p:cNvPr id="695" name="Google Shape;695;p37"/>
            <p:cNvSpPr/>
            <p:nvPr/>
          </p:nvSpPr>
          <p:spPr>
            <a:xfrm>
              <a:off x="8318378" y="28719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8390547" y="27839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37"/>
          <p:cNvGrpSpPr/>
          <p:nvPr/>
        </p:nvGrpSpPr>
        <p:grpSpPr>
          <a:xfrm>
            <a:off x="8456987" y="4528477"/>
            <a:ext cx="896514" cy="1039320"/>
            <a:chOff x="8577860" y="4466798"/>
            <a:chExt cx="793797" cy="920241"/>
          </a:xfrm>
        </p:grpSpPr>
        <p:sp>
          <p:nvSpPr>
            <p:cNvPr id="698" name="Google Shape;698;p37"/>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37"/>
          <p:cNvGrpSpPr/>
          <p:nvPr/>
        </p:nvGrpSpPr>
        <p:grpSpPr>
          <a:xfrm>
            <a:off x="6836888" y="4485085"/>
            <a:ext cx="1029219" cy="802118"/>
            <a:chOff x="7156557" y="4340955"/>
            <a:chExt cx="911297" cy="710216"/>
          </a:xfrm>
        </p:grpSpPr>
        <p:sp>
          <p:nvSpPr>
            <p:cNvPr id="701" name="Google Shape;701;p37"/>
            <p:cNvSpPr/>
            <p:nvPr/>
          </p:nvSpPr>
          <p:spPr>
            <a:xfrm>
              <a:off x="7250836" y="43560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7156557" y="43409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37"/>
          <p:cNvGrpSpPr/>
          <p:nvPr/>
        </p:nvGrpSpPr>
        <p:grpSpPr>
          <a:xfrm>
            <a:off x="74286" y="-539214"/>
            <a:ext cx="1002017" cy="1108047"/>
            <a:chOff x="65623" y="-283757"/>
            <a:chExt cx="760083" cy="840512"/>
          </a:xfrm>
        </p:grpSpPr>
        <p:sp>
          <p:nvSpPr>
            <p:cNvPr id="704" name="Google Shape;704;p37"/>
            <p:cNvSpPr/>
            <p:nvPr/>
          </p:nvSpPr>
          <p:spPr>
            <a:xfrm>
              <a:off x="175746" y="-28375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65623" y="-174147"/>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37"/>
          <p:cNvGrpSpPr/>
          <p:nvPr/>
        </p:nvGrpSpPr>
        <p:grpSpPr>
          <a:xfrm>
            <a:off x="-368294" y="612336"/>
            <a:ext cx="943351" cy="1893589"/>
            <a:chOff x="-253872" y="556755"/>
            <a:chExt cx="715582" cy="1436387"/>
          </a:xfrm>
        </p:grpSpPr>
        <p:sp>
          <p:nvSpPr>
            <p:cNvPr id="707" name="Google Shape;707;p37"/>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2_1">
    <p:bg>
      <p:bgPr>
        <a:solidFill>
          <a:schemeClr val="dk1"/>
        </a:solidFill>
      </p:bgPr>
    </p:bg>
    <p:spTree>
      <p:nvGrpSpPr>
        <p:cNvPr id="709" name="Shape 709"/>
        <p:cNvGrpSpPr/>
        <p:nvPr/>
      </p:nvGrpSpPr>
      <p:grpSpPr>
        <a:xfrm>
          <a:off x="0" y="0"/>
          <a:ext cx="0" cy="0"/>
          <a:chOff x="0" y="0"/>
          <a:chExt cx="0" cy="0"/>
        </a:xfrm>
      </p:grpSpPr>
      <p:grpSp>
        <p:nvGrpSpPr>
          <p:cNvPr id="710" name="Google Shape;710;p38"/>
          <p:cNvGrpSpPr/>
          <p:nvPr/>
        </p:nvGrpSpPr>
        <p:grpSpPr>
          <a:xfrm rot="894266">
            <a:off x="8129829" y="3122400"/>
            <a:ext cx="1495949" cy="2294882"/>
            <a:chOff x="-67986" y="3929608"/>
            <a:chExt cx="670915" cy="1029226"/>
          </a:xfrm>
        </p:grpSpPr>
        <p:sp>
          <p:nvSpPr>
            <p:cNvPr id="711" name="Google Shape;711;p38"/>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a:off x="-66017" y="4769491"/>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8"/>
          <p:cNvGrpSpPr/>
          <p:nvPr/>
        </p:nvGrpSpPr>
        <p:grpSpPr>
          <a:xfrm rot="894266">
            <a:off x="-205034" y="-148733"/>
            <a:ext cx="1495949" cy="672994"/>
            <a:chOff x="-67986" y="4277549"/>
            <a:chExt cx="670915" cy="301829"/>
          </a:xfrm>
        </p:grpSpPr>
        <p:sp>
          <p:nvSpPr>
            <p:cNvPr id="717" name="Google Shape;717;p38"/>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22" name="Shape 722"/>
        <p:cNvGrpSpPr/>
        <p:nvPr/>
      </p:nvGrpSpPr>
      <p:grpSpPr>
        <a:xfrm>
          <a:off x="0" y="0"/>
          <a:ext cx="0" cy="0"/>
          <a:chOff x="0" y="0"/>
          <a:chExt cx="0" cy="0"/>
        </a:xfrm>
      </p:grpSpPr>
      <p:sp>
        <p:nvSpPr>
          <p:cNvPr id="723" name="Google Shape;723;p40"/>
          <p:cNvSpPr txBox="1"/>
          <p:nvPr>
            <p:ph idx="1" type="subTitle"/>
          </p:nvPr>
        </p:nvSpPr>
        <p:spPr>
          <a:xfrm rot="-426">
            <a:off x="2151575" y="3531695"/>
            <a:ext cx="4840800" cy="42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724" name="Google Shape;724;p40"/>
          <p:cNvSpPr/>
          <p:nvPr/>
        </p:nvSpPr>
        <p:spPr>
          <a:xfrm>
            <a:off x="8466915" y="429392"/>
            <a:ext cx="336546" cy="278344"/>
          </a:xfrm>
          <a:custGeom>
            <a:rect b="b" l="l" r="r" t="t"/>
            <a:pathLst>
              <a:path extrusionOk="0" h="7534" w="9110">
                <a:moveTo>
                  <a:pt x="676" y="1"/>
                </a:moveTo>
                <a:cubicBezTo>
                  <a:pt x="277" y="1"/>
                  <a:pt x="0" y="471"/>
                  <a:pt x="204" y="948"/>
                </a:cubicBezTo>
                <a:cubicBezTo>
                  <a:pt x="727" y="2170"/>
                  <a:pt x="1658" y="2987"/>
                  <a:pt x="2957" y="3291"/>
                </a:cubicBezTo>
                <a:cubicBezTo>
                  <a:pt x="4923" y="3751"/>
                  <a:pt x="6262" y="4999"/>
                  <a:pt x="7378" y="6560"/>
                </a:cubicBezTo>
                <a:cubicBezTo>
                  <a:pt x="7510" y="6743"/>
                  <a:pt x="7592" y="6964"/>
                  <a:pt x="7734" y="7138"/>
                </a:cubicBezTo>
                <a:cubicBezTo>
                  <a:pt x="7918" y="7364"/>
                  <a:pt x="8135" y="7534"/>
                  <a:pt x="8386" y="7534"/>
                </a:cubicBezTo>
                <a:cubicBezTo>
                  <a:pt x="8505" y="7534"/>
                  <a:pt x="8632" y="7495"/>
                  <a:pt x="8767" y="7406"/>
                </a:cubicBezTo>
                <a:cubicBezTo>
                  <a:pt x="9109" y="7181"/>
                  <a:pt x="9062" y="6827"/>
                  <a:pt x="8945" y="6496"/>
                </a:cubicBezTo>
                <a:cubicBezTo>
                  <a:pt x="8869" y="6286"/>
                  <a:pt x="8773" y="6072"/>
                  <a:pt x="8641" y="5892"/>
                </a:cubicBezTo>
                <a:cubicBezTo>
                  <a:pt x="7423" y="4208"/>
                  <a:pt x="6022" y="2738"/>
                  <a:pt x="3914" y="2168"/>
                </a:cubicBezTo>
                <a:cubicBezTo>
                  <a:pt x="2893" y="1892"/>
                  <a:pt x="1977" y="1494"/>
                  <a:pt x="1421" y="529"/>
                </a:cubicBezTo>
                <a:cubicBezTo>
                  <a:pt x="1280" y="283"/>
                  <a:pt x="1067" y="88"/>
                  <a:pt x="773" y="10"/>
                </a:cubicBezTo>
                <a:cubicBezTo>
                  <a:pt x="740" y="4"/>
                  <a:pt x="708" y="1"/>
                  <a:pt x="67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0"/>
          <p:cNvSpPr/>
          <p:nvPr/>
        </p:nvSpPr>
        <p:spPr>
          <a:xfrm>
            <a:off x="8230921" y="863115"/>
            <a:ext cx="217850" cy="259686"/>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p:nvPr/>
        </p:nvSpPr>
        <p:spPr>
          <a:xfrm>
            <a:off x="8349142" y="-42802"/>
            <a:ext cx="192692" cy="286545"/>
          </a:xfrm>
          <a:custGeom>
            <a:rect b="b" l="l" r="r" t="t"/>
            <a:pathLst>
              <a:path extrusionOk="0" h="7756" w="5216">
                <a:moveTo>
                  <a:pt x="873" y="1"/>
                </a:moveTo>
                <a:cubicBezTo>
                  <a:pt x="669" y="1"/>
                  <a:pt x="469" y="92"/>
                  <a:pt x="299" y="315"/>
                </a:cubicBezTo>
                <a:cubicBezTo>
                  <a:pt x="0" y="702"/>
                  <a:pt x="160" y="1038"/>
                  <a:pt x="532" y="1316"/>
                </a:cubicBezTo>
                <a:cubicBezTo>
                  <a:pt x="1548" y="2072"/>
                  <a:pt x="1998" y="3149"/>
                  <a:pt x="2266" y="4325"/>
                </a:cubicBezTo>
                <a:cubicBezTo>
                  <a:pt x="2483" y="5275"/>
                  <a:pt x="3008" y="6086"/>
                  <a:pt x="3483" y="6917"/>
                </a:cubicBezTo>
                <a:cubicBezTo>
                  <a:pt x="3679" y="7257"/>
                  <a:pt x="3927" y="7597"/>
                  <a:pt x="4327" y="7716"/>
                </a:cubicBezTo>
                <a:cubicBezTo>
                  <a:pt x="4414" y="7742"/>
                  <a:pt x="4499" y="7755"/>
                  <a:pt x="4580" y="7755"/>
                </a:cubicBezTo>
                <a:cubicBezTo>
                  <a:pt x="4827" y="7755"/>
                  <a:pt x="5031" y="7634"/>
                  <a:pt x="5136" y="7395"/>
                </a:cubicBezTo>
                <a:cubicBezTo>
                  <a:pt x="5215" y="7100"/>
                  <a:pt x="5136" y="6886"/>
                  <a:pt x="4989" y="6712"/>
                </a:cubicBezTo>
                <a:cubicBezTo>
                  <a:pt x="4052" y="5596"/>
                  <a:pt x="3658" y="4256"/>
                  <a:pt x="3269" y="2895"/>
                </a:cubicBezTo>
                <a:cubicBezTo>
                  <a:pt x="2973" y="1854"/>
                  <a:pt x="2348" y="958"/>
                  <a:pt x="1499" y="261"/>
                </a:cubicBezTo>
                <a:cubicBezTo>
                  <a:pt x="1308" y="103"/>
                  <a:pt x="1088" y="1"/>
                  <a:pt x="87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8660175" y="828623"/>
            <a:ext cx="330351" cy="177308"/>
          </a:xfrm>
          <a:custGeom>
            <a:rect b="b" l="l" r="r" t="t"/>
            <a:pathLst>
              <a:path extrusionOk="0" h="4428" w="8250">
                <a:moveTo>
                  <a:pt x="6964" y="0"/>
                </a:moveTo>
                <a:cubicBezTo>
                  <a:pt x="5977" y="0"/>
                  <a:pt x="5076" y="453"/>
                  <a:pt x="4337" y="1238"/>
                </a:cubicBezTo>
                <a:cubicBezTo>
                  <a:pt x="3394" y="2239"/>
                  <a:pt x="2455" y="3148"/>
                  <a:pt x="977" y="3148"/>
                </a:cubicBezTo>
                <a:cubicBezTo>
                  <a:pt x="894" y="3148"/>
                  <a:pt x="809" y="3145"/>
                  <a:pt x="723" y="3139"/>
                </a:cubicBezTo>
                <a:cubicBezTo>
                  <a:pt x="707" y="3138"/>
                  <a:pt x="691" y="3137"/>
                  <a:pt x="676" y="3137"/>
                </a:cubicBezTo>
                <a:cubicBezTo>
                  <a:pt x="354" y="3137"/>
                  <a:pt x="37" y="3364"/>
                  <a:pt x="22" y="3745"/>
                </a:cubicBezTo>
                <a:cubicBezTo>
                  <a:pt x="1" y="4274"/>
                  <a:pt x="424" y="4369"/>
                  <a:pt x="837" y="4406"/>
                </a:cubicBezTo>
                <a:cubicBezTo>
                  <a:pt x="998" y="4420"/>
                  <a:pt x="1156" y="4427"/>
                  <a:pt x="1312" y="4427"/>
                </a:cubicBezTo>
                <a:cubicBezTo>
                  <a:pt x="2510" y="4427"/>
                  <a:pt x="3567" y="4003"/>
                  <a:pt x="4404" y="3125"/>
                </a:cubicBezTo>
                <a:cubicBezTo>
                  <a:pt x="5277" y="2211"/>
                  <a:pt x="6070" y="1249"/>
                  <a:pt x="7478" y="1249"/>
                </a:cubicBezTo>
                <a:cubicBezTo>
                  <a:pt x="7537" y="1249"/>
                  <a:pt x="7598" y="1251"/>
                  <a:pt x="7659" y="1254"/>
                </a:cubicBezTo>
                <a:cubicBezTo>
                  <a:pt x="7667" y="1254"/>
                  <a:pt x="7675" y="1255"/>
                  <a:pt x="7683" y="1255"/>
                </a:cubicBezTo>
                <a:cubicBezTo>
                  <a:pt x="7952" y="1255"/>
                  <a:pt x="8189" y="1015"/>
                  <a:pt x="8218" y="711"/>
                </a:cubicBezTo>
                <a:cubicBezTo>
                  <a:pt x="8249" y="385"/>
                  <a:pt x="8032" y="201"/>
                  <a:pt x="7608" y="64"/>
                </a:cubicBezTo>
                <a:cubicBezTo>
                  <a:pt x="7390" y="21"/>
                  <a:pt x="7175" y="0"/>
                  <a:pt x="696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8961139" y="524495"/>
            <a:ext cx="327948" cy="101187"/>
          </a:xfrm>
          <a:custGeom>
            <a:rect b="b" l="l" r="r" t="t"/>
            <a:pathLst>
              <a:path extrusionOk="0" h="2527" w="8190">
                <a:moveTo>
                  <a:pt x="804" y="0"/>
                </a:moveTo>
                <a:cubicBezTo>
                  <a:pt x="505" y="0"/>
                  <a:pt x="252" y="129"/>
                  <a:pt x="148" y="473"/>
                </a:cubicBezTo>
                <a:cubicBezTo>
                  <a:pt x="1" y="958"/>
                  <a:pt x="344" y="1186"/>
                  <a:pt x="757" y="1317"/>
                </a:cubicBezTo>
                <a:cubicBezTo>
                  <a:pt x="1354" y="1506"/>
                  <a:pt x="1956" y="1685"/>
                  <a:pt x="2556" y="1867"/>
                </a:cubicBezTo>
                <a:lnTo>
                  <a:pt x="2571" y="1820"/>
                </a:lnTo>
                <a:cubicBezTo>
                  <a:pt x="2898" y="1920"/>
                  <a:pt x="3228" y="2009"/>
                  <a:pt x="3552" y="2121"/>
                </a:cubicBezTo>
                <a:cubicBezTo>
                  <a:pt x="4316" y="2386"/>
                  <a:pt x="5091" y="2526"/>
                  <a:pt x="5875" y="2526"/>
                </a:cubicBezTo>
                <a:cubicBezTo>
                  <a:pt x="6276" y="2526"/>
                  <a:pt x="6678" y="2489"/>
                  <a:pt x="7083" y="2414"/>
                </a:cubicBezTo>
                <a:cubicBezTo>
                  <a:pt x="7573" y="2323"/>
                  <a:pt x="8189" y="2203"/>
                  <a:pt x="8063" y="1516"/>
                </a:cubicBezTo>
                <a:cubicBezTo>
                  <a:pt x="7992" y="1129"/>
                  <a:pt x="7742" y="1030"/>
                  <a:pt x="7458" y="1030"/>
                </a:cubicBezTo>
                <a:cubicBezTo>
                  <a:pt x="7288" y="1030"/>
                  <a:pt x="7106" y="1066"/>
                  <a:pt x="6942" y="1096"/>
                </a:cubicBezTo>
                <a:cubicBezTo>
                  <a:pt x="6637" y="1153"/>
                  <a:pt x="6336" y="1179"/>
                  <a:pt x="6039" y="1179"/>
                </a:cubicBezTo>
                <a:cubicBezTo>
                  <a:pt x="5207" y="1179"/>
                  <a:pt x="4403" y="978"/>
                  <a:pt x="3595" y="697"/>
                </a:cubicBezTo>
                <a:cubicBezTo>
                  <a:pt x="2790" y="417"/>
                  <a:pt x="1948" y="242"/>
                  <a:pt x="1117" y="41"/>
                </a:cubicBezTo>
                <a:cubicBezTo>
                  <a:pt x="1010" y="15"/>
                  <a:pt x="904" y="0"/>
                  <a:pt x="80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8716194" y="167225"/>
            <a:ext cx="304483" cy="108996"/>
          </a:xfrm>
          <a:custGeom>
            <a:rect b="b" l="l" r="r" t="t"/>
            <a:pathLst>
              <a:path extrusionOk="0" h="2722" w="7604">
                <a:moveTo>
                  <a:pt x="5268" y="1"/>
                </a:moveTo>
                <a:cubicBezTo>
                  <a:pt x="4424" y="1"/>
                  <a:pt x="3677" y="232"/>
                  <a:pt x="2956" y="655"/>
                </a:cubicBezTo>
                <a:cubicBezTo>
                  <a:pt x="2382" y="991"/>
                  <a:pt x="1827" y="1405"/>
                  <a:pt x="1129" y="1405"/>
                </a:cubicBezTo>
                <a:cubicBezTo>
                  <a:pt x="1009" y="1405"/>
                  <a:pt x="885" y="1393"/>
                  <a:pt x="756" y="1366"/>
                </a:cubicBezTo>
                <a:cubicBezTo>
                  <a:pt x="701" y="1354"/>
                  <a:pt x="647" y="1348"/>
                  <a:pt x="596" y="1348"/>
                </a:cubicBezTo>
                <a:cubicBezTo>
                  <a:pt x="363" y="1348"/>
                  <a:pt x="178" y="1472"/>
                  <a:pt x="107" y="1740"/>
                </a:cubicBezTo>
                <a:cubicBezTo>
                  <a:pt x="0" y="2142"/>
                  <a:pt x="237" y="2361"/>
                  <a:pt x="574" y="2517"/>
                </a:cubicBezTo>
                <a:cubicBezTo>
                  <a:pt x="879" y="2659"/>
                  <a:pt x="1176" y="2722"/>
                  <a:pt x="1465" y="2722"/>
                </a:cubicBezTo>
                <a:cubicBezTo>
                  <a:pt x="1940" y="2722"/>
                  <a:pt x="2395" y="2553"/>
                  <a:pt x="2837" y="2283"/>
                </a:cubicBezTo>
                <a:cubicBezTo>
                  <a:pt x="3686" y="1763"/>
                  <a:pt x="4551" y="1347"/>
                  <a:pt x="5503" y="1347"/>
                </a:cubicBezTo>
                <a:cubicBezTo>
                  <a:pt x="5882" y="1347"/>
                  <a:pt x="6275" y="1413"/>
                  <a:pt x="6686" y="1565"/>
                </a:cubicBezTo>
                <a:cubicBezTo>
                  <a:pt x="6775" y="1597"/>
                  <a:pt x="6871" y="1618"/>
                  <a:pt x="6964" y="1618"/>
                </a:cubicBezTo>
                <a:cubicBezTo>
                  <a:pt x="7144" y="1618"/>
                  <a:pt x="7316" y="1542"/>
                  <a:pt x="7421" y="1337"/>
                </a:cubicBezTo>
                <a:cubicBezTo>
                  <a:pt x="7603" y="977"/>
                  <a:pt x="7466" y="684"/>
                  <a:pt x="7148" y="476"/>
                </a:cubicBezTo>
                <a:cubicBezTo>
                  <a:pt x="6914" y="323"/>
                  <a:pt x="6656" y="206"/>
                  <a:pt x="6591" y="172"/>
                </a:cubicBezTo>
                <a:cubicBezTo>
                  <a:pt x="6121" y="56"/>
                  <a:pt x="5683" y="1"/>
                  <a:pt x="526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40"/>
          <p:cNvGrpSpPr/>
          <p:nvPr/>
        </p:nvGrpSpPr>
        <p:grpSpPr>
          <a:xfrm>
            <a:off x="-115837" y="3929608"/>
            <a:ext cx="1263338" cy="1353642"/>
            <a:chOff x="-115837" y="3929608"/>
            <a:chExt cx="1263338" cy="1353642"/>
          </a:xfrm>
        </p:grpSpPr>
        <p:sp>
          <p:nvSpPr>
            <p:cNvPr id="731" name="Google Shape;731;p40"/>
            <p:cNvSpPr/>
            <p:nvPr/>
          </p:nvSpPr>
          <p:spPr>
            <a:xfrm>
              <a:off x="371882" y="499253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0"/>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775866" y="468761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683875"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40"/>
          <p:cNvSpPr txBox="1"/>
          <p:nvPr>
            <p:ph type="ctrTitle"/>
          </p:nvPr>
        </p:nvSpPr>
        <p:spPr>
          <a:xfrm>
            <a:off x="2543988" y="1536400"/>
            <a:ext cx="6172200" cy="1995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7000"/>
              <a:buNone/>
              <a:defRPr sz="7000">
                <a:solidFill>
                  <a:schemeClr val="accent6"/>
                </a:solidFill>
              </a:defRPr>
            </a:lvl1pPr>
            <a:lvl2pPr lvl="1"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2pPr>
            <a:lvl3pPr lvl="2"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3pPr>
            <a:lvl4pPr lvl="3"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4pPr>
            <a:lvl5pPr lvl="4"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5pPr>
            <a:lvl6pPr lvl="5"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6pPr>
            <a:lvl7pPr lvl="6"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7pPr>
            <a:lvl8pPr lvl="7"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8pPr>
            <a:lvl9pPr lvl="8" rtl="0" algn="ctr">
              <a:spcBef>
                <a:spcPts val="0"/>
              </a:spcBef>
              <a:spcAft>
                <a:spcPts val="0"/>
              </a:spcAft>
              <a:buClr>
                <a:schemeClr val="accent6"/>
              </a:buClr>
              <a:buSzPts val="7000"/>
              <a:buFont typeface="Knewave"/>
              <a:buNone/>
              <a:defRPr sz="7000">
                <a:solidFill>
                  <a:schemeClr val="accent6"/>
                </a:solidFill>
                <a:latin typeface="Knewave"/>
                <a:ea typeface="Knewave"/>
                <a:cs typeface="Knewave"/>
                <a:sym typeface="Knewave"/>
              </a:defRPr>
            </a:lvl9pPr>
          </a:lstStyle>
          <a:p/>
        </p:txBody>
      </p:sp>
      <p:grpSp>
        <p:nvGrpSpPr>
          <p:cNvPr id="739" name="Google Shape;739;p40"/>
          <p:cNvGrpSpPr/>
          <p:nvPr/>
        </p:nvGrpSpPr>
        <p:grpSpPr>
          <a:xfrm>
            <a:off x="8695316" y="1720669"/>
            <a:ext cx="858437" cy="949274"/>
            <a:chOff x="8637873" y="1943393"/>
            <a:chExt cx="760083" cy="840512"/>
          </a:xfrm>
        </p:grpSpPr>
        <p:sp>
          <p:nvSpPr>
            <p:cNvPr id="740" name="Google Shape;740;p40"/>
            <p:cNvSpPr/>
            <p:nvPr/>
          </p:nvSpPr>
          <p:spPr>
            <a:xfrm>
              <a:off x="8747996" y="1943393"/>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8637873" y="20530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40"/>
          <p:cNvGrpSpPr/>
          <p:nvPr/>
        </p:nvGrpSpPr>
        <p:grpSpPr>
          <a:xfrm>
            <a:off x="7352434" y="4035514"/>
            <a:ext cx="1288308" cy="802116"/>
            <a:chOff x="7628172" y="4030315"/>
            <a:chExt cx="1140701" cy="710214"/>
          </a:xfrm>
        </p:grpSpPr>
        <p:sp>
          <p:nvSpPr>
            <p:cNvPr id="743" name="Google Shape;743;p40"/>
            <p:cNvSpPr/>
            <p:nvPr/>
          </p:nvSpPr>
          <p:spPr>
            <a:xfrm>
              <a:off x="7679460" y="41292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7628172" y="40303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40"/>
          <p:cNvGrpSpPr/>
          <p:nvPr/>
        </p:nvGrpSpPr>
        <p:grpSpPr>
          <a:xfrm>
            <a:off x="8334478" y="2669943"/>
            <a:ext cx="808178" cy="1622256"/>
            <a:chOff x="8318378" y="2783905"/>
            <a:chExt cx="715582" cy="1436387"/>
          </a:xfrm>
        </p:grpSpPr>
        <p:sp>
          <p:nvSpPr>
            <p:cNvPr id="746" name="Google Shape;746;p40"/>
            <p:cNvSpPr/>
            <p:nvPr/>
          </p:nvSpPr>
          <p:spPr>
            <a:xfrm>
              <a:off x="8318378" y="28719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8390547" y="27839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0"/>
          <p:cNvGrpSpPr/>
          <p:nvPr/>
        </p:nvGrpSpPr>
        <p:grpSpPr>
          <a:xfrm>
            <a:off x="8456987" y="4528477"/>
            <a:ext cx="896514" cy="1039320"/>
            <a:chOff x="8577860" y="4466798"/>
            <a:chExt cx="793797" cy="920241"/>
          </a:xfrm>
        </p:grpSpPr>
        <p:sp>
          <p:nvSpPr>
            <p:cNvPr id="749" name="Google Shape;749;p40"/>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40"/>
          <p:cNvGrpSpPr/>
          <p:nvPr/>
        </p:nvGrpSpPr>
        <p:grpSpPr>
          <a:xfrm>
            <a:off x="6836888" y="4485085"/>
            <a:ext cx="1029219" cy="802118"/>
            <a:chOff x="7156557" y="4340955"/>
            <a:chExt cx="911297" cy="710216"/>
          </a:xfrm>
        </p:grpSpPr>
        <p:sp>
          <p:nvSpPr>
            <p:cNvPr id="752" name="Google Shape;752;p40"/>
            <p:cNvSpPr/>
            <p:nvPr/>
          </p:nvSpPr>
          <p:spPr>
            <a:xfrm>
              <a:off x="7250836" y="43560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a:off x="7156557" y="43409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40"/>
          <p:cNvGrpSpPr/>
          <p:nvPr/>
        </p:nvGrpSpPr>
        <p:grpSpPr>
          <a:xfrm>
            <a:off x="74286" y="-539214"/>
            <a:ext cx="1002017" cy="1108047"/>
            <a:chOff x="65623" y="-283757"/>
            <a:chExt cx="760083" cy="840512"/>
          </a:xfrm>
        </p:grpSpPr>
        <p:sp>
          <p:nvSpPr>
            <p:cNvPr id="755" name="Google Shape;755;p40"/>
            <p:cNvSpPr/>
            <p:nvPr/>
          </p:nvSpPr>
          <p:spPr>
            <a:xfrm>
              <a:off x="175746" y="-28375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65623" y="-174147"/>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40"/>
          <p:cNvGrpSpPr/>
          <p:nvPr/>
        </p:nvGrpSpPr>
        <p:grpSpPr>
          <a:xfrm>
            <a:off x="-368294" y="612336"/>
            <a:ext cx="943351" cy="1893589"/>
            <a:chOff x="-253872" y="556755"/>
            <a:chExt cx="715582" cy="1436387"/>
          </a:xfrm>
        </p:grpSpPr>
        <p:sp>
          <p:nvSpPr>
            <p:cNvPr id="758" name="Google Shape;758;p40"/>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60" name="Shape 760"/>
        <p:cNvGrpSpPr/>
        <p:nvPr/>
      </p:nvGrpSpPr>
      <p:grpSpPr>
        <a:xfrm>
          <a:off x="0" y="0"/>
          <a:ext cx="0" cy="0"/>
          <a:chOff x="0" y="0"/>
          <a:chExt cx="0" cy="0"/>
        </a:xfrm>
      </p:grpSpPr>
      <p:sp>
        <p:nvSpPr>
          <p:cNvPr id="761" name="Google Shape;761;p41"/>
          <p:cNvSpPr/>
          <p:nvPr/>
        </p:nvSpPr>
        <p:spPr>
          <a:xfrm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763" name="Google Shape;763;p41"/>
          <p:cNvGrpSpPr/>
          <p:nvPr/>
        </p:nvGrpSpPr>
        <p:grpSpPr>
          <a:xfrm>
            <a:off x="-12" y="-33579"/>
            <a:ext cx="1064163" cy="1147177"/>
            <a:chOff x="-115837" y="3929608"/>
            <a:chExt cx="1064163" cy="1147177"/>
          </a:xfrm>
        </p:grpSpPr>
        <p:sp>
          <p:nvSpPr>
            <p:cNvPr id="764" name="Google Shape;764;p41"/>
            <p:cNvSpPr/>
            <p:nvPr/>
          </p:nvSpPr>
          <p:spPr>
            <a:xfrm>
              <a:off x="325694" y="4589955"/>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325704" y="4277420"/>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576691" y="490256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648050" y="4575170"/>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41"/>
          <p:cNvGrpSpPr/>
          <p:nvPr/>
        </p:nvGrpSpPr>
        <p:grpSpPr>
          <a:xfrm>
            <a:off x="7821441" y="4320558"/>
            <a:ext cx="1216320" cy="904790"/>
            <a:chOff x="-393284" y="4253845"/>
            <a:chExt cx="1216320" cy="904790"/>
          </a:xfrm>
        </p:grpSpPr>
        <p:sp>
          <p:nvSpPr>
            <p:cNvPr id="772" name="Google Shape;772;p41"/>
            <p:cNvSpPr/>
            <p:nvPr/>
          </p:nvSpPr>
          <p:spPr>
            <a:xfrm>
              <a:off x="72957" y="431068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515354" y="42538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532193" y="495022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357213" y="4576321"/>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393284" y="457671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648050" y="4575170"/>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41"/>
          <p:cNvSpPr/>
          <p:nvPr/>
        </p:nvSpPr>
        <p:spPr>
          <a:xfrm>
            <a:off x="763868" y="105816"/>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txBox="1"/>
          <p:nvPr>
            <p:ph type="title"/>
          </p:nvPr>
        </p:nvSpPr>
        <p:spPr>
          <a:xfrm>
            <a:off x="2514750" y="2242675"/>
            <a:ext cx="4114800" cy="139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Clr>
                <a:schemeClr val="accent6"/>
              </a:buClr>
              <a:buSzPts val="7200"/>
              <a:buNone/>
              <a:defRPr sz="7200">
                <a:solidFill>
                  <a:schemeClr val="accent6"/>
                </a:solidFill>
              </a:defRPr>
            </a:lvl2pPr>
            <a:lvl3pPr lvl="2" rtl="0" algn="ctr">
              <a:spcBef>
                <a:spcPts val="0"/>
              </a:spcBef>
              <a:spcAft>
                <a:spcPts val="0"/>
              </a:spcAft>
              <a:buClr>
                <a:schemeClr val="accent6"/>
              </a:buClr>
              <a:buSzPts val="7200"/>
              <a:buNone/>
              <a:defRPr sz="7200">
                <a:solidFill>
                  <a:schemeClr val="accent6"/>
                </a:solidFill>
              </a:defRPr>
            </a:lvl3pPr>
            <a:lvl4pPr lvl="3" rtl="0" algn="ctr">
              <a:spcBef>
                <a:spcPts val="0"/>
              </a:spcBef>
              <a:spcAft>
                <a:spcPts val="0"/>
              </a:spcAft>
              <a:buClr>
                <a:schemeClr val="accent6"/>
              </a:buClr>
              <a:buSzPts val="7200"/>
              <a:buNone/>
              <a:defRPr sz="7200">
                <a:solidFill>
                  <a:schemeClr val="accent6"/>
                </a:solidFill>
              </a:defRPr>
            </a:lvl4pPr>
            <a:lvl5pPr lvl="4" rtl="0" algn="ctr">
              <a:spcBef>
                <a:spcPts val="0"/>
              </a:spcBef>
              <a:spcAft>
                <a:spcPts val="0"/>
              </a:spcAft>
              <a:buClr>
                <a:schemeClr val="accent6"/>
              </a:buClr>
              <a:buSzPts val="7200"/>
              <a:buNone/>
              <a:defRPr sz="7200">
                <a:solidFill>
                  <a:schemeClr val="accent6"/>
                </a:solidFill>
              </a:defRPr>
            </a:lvl5pPr>
            <a:lvl6pPr lvl="5" rtl="0" algn="ctr">
              <a:spcBef>
                <a:spcPts val="0"/>
              </a:spcBef>
              <a:spcAft>
                <a:spcPts val="0"/>
              </a:spcAft>
              <a:buClr>
                <a:schemeClr val="accent6"/>
              </a:buClr>
              <a:buSzPts val="7200"/>
              <a:buNone/>
              <a:defRPr sz="7200">
                <a:solidFill>
                  <a:schemeClr val="accent6"/>
                </a:solidFill>
              </a:defRPr>
            </a:lvl6pPr>
            <a:lvl7pPr lvl="6" rtl="0" algn="ctr">
              <a:spcBef>
                <a:spcPts val="0"/>
              </a:spcBef>
              <a:spcAft>
                <a:spcPts val="0"/>
              </a:spcAft>
              <a:buClr>
                <a:schemeClr val="accent6"/>
              </a:buClr>
              <a:buSzPts val="7200"/>
              <a:buNone/>
              <a:defRPr sz="7200">
                <a:solidFill>
                  <a:schemeClr val="accent6"/>
                </a:solidFill>
              </a:defRPr>
            </a:lvl7pPr>
            <a:lvl8pPr lvl="7" rtl="0" algn="ctr">
              <a:spcBef>
                <a:spcPts val="0"/>
              </a:spcBef>
              <a:spcAft>
                <a:spcPts val="0"/>
              </a:spcAft>
              <a:buClr>
                <a:schemeClr val="accent6"/>
              </a:buClr>
              <a:buSzPts val="7200"/>
              <a:buNone/>
              <a:defRPr sz="7200">
                <a:solidFill>
                  <a:schemeClr val="accent6"/>
                </a:solidFill>
              </a:defRPr>
            </a:lvl8pPr>
            <a:lvl9pPr lvl="8" rtl="0" algn="ctr">
              <a:spcBef>
                <a:spcPts val="0"/>
              </a:spcBef>
              <a:spcAft>
                <a:spcPts val="0"/>
              </a:spcAft>
              <a:buClr>
                <a:schemeClr val="accent6"/>
              </a:buClr>
              <a:buSzPts val="7200"/>
              <a:buNone/>
              <a:defRPr sz="7200">
                <a:solidFill>
                  <a:schemeClr val="accent6"/>
                </a:solidFill>
              </a:defRPr>
            </a:lvl9pPr>
          </a:lstStyle>
          <a:p/>
        </p:txBody>
      </p:sp>
      <p:sp>
        <p:nvSpPr>
          <p:cNvPr id="781" name="Google Shape;781;p41"/>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grpSp>
        <p:nvGrpSpPr>
          <p:cNvPr id="782" name="Google Shape;782;p41"/>
          <p:cNvGrpSpPr/>
          <p:nvPr/>
        </p:nvGrpSpPr>
        <p:grpSpPr>
          <a:xfrm>
            <a:off x="7494180" y="1029569"/>
            <a:ext cx="978302" cy="1081823"/>
            <a:chOff x="8637873" y="1943393"/>
            <a:chExt cx="760083" cy="840512"/>
          </a:xfrm>
        </p:grpSpPr>
        <p:sp>
          <p:nvSpPr>
            <p:cNvPr id="783" name="Google Shape;783;p41"/>
            <p:cNvSpPr/>
            <p:nvPr/>
          </p:nvSpPr>
          <p:spPr>
            <a:xfrm>
              <a:off x="8747996" y="1943393"/>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8637873" y="20530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41"/>
          <p:cNvGrpSpPr/>
          <p:nvPr/>
        </p:nvGrpSpPr>
        <p:grpSpPr>
          <a:xfrm>
            <a:off x="6527018" y="41872"/>
            <a:ext cx="1468197" cy="914116"/>
            <a:chOff x="7628172" y="4030315"/>
            <a:chExt cx="1140701" cy="710214"/>
          </a:xfrm>
        </p:grpSpPr>
        <p:sp>
          <p:nvSpPr>
            <p:cNvPr id="786" name="Google Shape;786;p41"/>
            <p:cNvSpPr/>
            <p:nvPr/>
          </p:nvSpPr>
          <p:spPr>
            <a:xfrm>
              <a:off x="7679460" y="41292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7628172" y="40303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41"/>
          <p:cNvGrpSpPr/>
          <p:nvPr/>
        </p:nvGrpSpPr>
        <p:grpSpPr>
          <a:xfrm>
            <a:off x="7913876" y="-425454"/>
            <a:ext cx="921025" cy="1848774"/>
            <a:chOff x="8318378" y="2783905"/>
            <a:chExt cx="715582" cy="1436387"/>
          </a:xfrm>
        </p:grpSpPr>
        <p:sp>
          <p:nvSpPr>
            <p:cNvPr id="789" name="Google Shape;789;p41"/>
            <p:cNvSpPr/>
            <p:nvPr/>
          </p:nvSpPr>
          <p:spPr>
            <a:xfrm>
              <a:off x="8318378" y="28719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8390547" y="27839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41"/>
          <p:cNvGrpSpPr/>
          <p:nvPr/>
        </p:nvGrpSpPr>
        <p:grpSpPr>
          <a:xfrm>
            <a:off x="173833" y="4077016"/>
            <a:ext cx="1170470" cy="912202"/>
            <a:chOff x="7156557" y="4340955"/>
            <a:chExt cx="911297" cy="710216"/>
          </a:xfrm>
        </p:grpSpPr>
        <p:sp>
          <p:nvSpPr>
            <p:cNvPr id="792" name="Google Shape;792;p41"/>
            <p:cNvSpPr/>
            <p:nvPr/>
          </p:nvSpPr>
          <p:spPr>
            <a:xfrm>
              <a:off x="7250836" y="43560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7156557" y="43409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41"/>
          <p:cNvGrpSpPr/>
          <p:nvPr/>
        </p:nvGrpSpPr>
        <p:grpSpPr>
          <a:xfrm>
            <a:off x="-413627" y="2829923"/>
            <a:ext cx="976250" cy="1079553"/>
            <a:chOff x="65623" y="-283757"/>
            <a:chExt cx="760083" cy="840512"/>
          </a:xfrm>
        </p:grpSpPr>
        <p:sp>
          <p:nvSpPr>
            <p:cNvPr id="795" name="Google Shape;795;p41"/>
            <p:cNvSpPr/>
            <p:nvPr/>
          </p:nvSpPr>
          <p:spPr>
            <a:xfrm>
              <a:off x="175746" y="-28375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65623" y="-174147"/>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41"/>
          <p:cNvGrpSpPr/>
          <p:nvPr/>
        </p:nvGrpSpPr>
        <p:grpSpPr>
          <a:xfrm>
            <a:off x="500122" y="2571745"/>
            <a:ext cx="919093" cy="1844896"/>
            <a:chOff x="-253872" y="556755"/>
            <a:chExt cx="715582" cy="1436387"/>
          </a:xfrm>
        </p:grpSpPr>
        <p:sp>
          <p:nvSpPr>
            <p:cNvPr id="798" name="Google Shape;798;p41"/>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41"/>
          <p:cNvGrpSpPr/>
          <p:nvPr/>
        </p:nvGrpSpPr>
        <p:grpSpPr>
          <a:xfrm>
            <a:off x="8231927" y="1860974"/>
            <a:ext cx="1021696" cy="1184442"/>
            <a:chOff x="8577860" y="4466798"/>
            <a:chExt cx="793797" cy="920241"/>
          </a:xfrm>
        </p:grpSpPr>
        <p:sp>
          <p:nvSpPr>
            <p:cNvPr id="801" name="Google Shape;801;p41"/>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00" name="Shape 100"/>
        <p:cNvGrpSpPr/>
        <p:nvPr/>
      </p:nvGrpSpPr>
      <p:grpSpPr>
        <a:xfrm>
          <a:off x="0" y="0"/>
          <a:ext cx="0" cy="0"/>
          <a:chOff x="0" y="0"/>
          <a:chExt cx="0" cy="0"/>
        </a:xfrm>
      </p:grpSpPr>
      <p:sp>
        <p:nvSpPr>
          <p:cNvPr id="101" name="Google Shape;101;p5"/>
          <p:cNvSpPr txBox="1"/>
          <p:nvPr>
            <p:ph idx="1" type="subTitle"/>
          </p:nvPr>
        </p:nvSpPr>
        <p:spPr>
          <a:xfrm>
            <a:off x="1177100" y="2750054"/>
            <a:ext cx="2907600" cy="56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02" name="Google Shape;102;p5"/>
          <p:cNvSpPr txBox="1"/>
          <p:nvPr>
            <p:ph idx="2" type="subTitle"/>
          </p:nvPr>
        </p:nvSpPr>
        <p:spPr>
          <a:xfrm>
            <a:off x="906175" y="3375250"/>
            <a:ext cx="3479400" cy="12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5"/>
          <p:cNvSpPr txBox="1"/>
          <p:nvPr>
            <p:ph idx="3" type="subTitle"/>
          </p:nvPr>
        </p:nvSpPr>
        <p:spPr>
          <a:xfrm>
            <a:off x="5008225" y="2750054"/>
            <a:ext cx="2907600" cy="56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04" name="Google Shape;104;p5"/>
          <p:cNvSpPr txBox="1"/>
          <p:nvPr>
            <p:ph idx="4" type="subTitle"/>
          </p:nvPr>
        </p:nvSpPr>
        <p:spPr>
          <a:xfrm>
            <a:off x="4794150" y="3375250"/>
            <a:ext cx="3357000" cy="12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5"/>
          <p:cNvSpPr/>
          <p:nvPr/>
        </p:nvSpPr>
        <p:spPr>
          <a:xfrm>
            <a:off x="8271526" y="4781816"/>
            <a:ext cx="247805" cy="379817"/>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8820471" y="4782684"/>
            <a:ext cx="391787" cy="22372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8337111" y="4325350"/>
            <a:ext cx="284633" cy="339272"/>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5"/>
          <p:cNvGrpSpPr/>
          <p:nvPr/>
        </p:nvGrpSpPr>
        <p:grpSpPr>
          <a:xfrm flipH="1">
            <a:off x="-55370" y="4628089"/>
            <a:ext cx="552979" cy="532882"/>
            <a:chOff x="5008175" y="258525"/>
            <a:chExt cx="1666100" cy="1605550"/>
          </a:xfrm>
        </p:grpSpPr>
        <p:sp>
          <p:nvSpPr>
            <p:cNvPr id="109" name="Google Shape;109;p5"/>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5"/>
          <p:cNvGrpSpPr/>
          <p:nvPr/>
        </p:nvGrpSpPr>
        <p:grpSpPr>
          <a:xfrm>
            <a:off x="8659280" y="3975364"/>
            <a:ext cx="552979" cy="532882"/>
            <a:chOff x="5008175" y="258525"/>
            <a:chExt cx="1666100" cy="1605550"/>
          </a:xfrm>
        </p:grpSpPr>
        <p:sp>
          <p:nvSpPr>
            <p:cNvPr id="113" name="Google Shape;113;p5"/>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803" name="Shape 803"/>
        <p:cNvGrpSpPr/>
        <p:nvPr/>
      </p:nvGrpSpPr>
      <p:grpSpPr>
        <a:xfrm>
          <a:off x="0" y="0"/>
          <a:ext cx="0" cy="0"/>
          <a:chOff x="0" y="0"/>
          <a:chExt cx="0" cy="0"/>
        </a:xfrm>
      </p:grpSpPr>
      <p:sp>
        <p:nvSpPr>
          <p:cNvPr id="804" name="Google Shape;804;p42"/>
          <p:cNvSpPr txBox="1"/>
          <p:nvPr>
            <p:ph idx="1" type="body"/>
          </p:nvPr>
        </p:nvSpPr>
        <p:spPr>
          <a:xfrm>
            <a:off x="720000" y="1237208"/>
            <a:ext cx="7704000" cy="336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Courier New"/>
              <a:buAutoNum type="arabicPeriod"/>
              <a:defRPr sz="1100"/>
            </a:lvl1pPr>
            <a:lvl2pPr indent="-304800" lvl="1" marL="914400" rtl="0">
              <a:lnSpc>
                <a:spcPct val="100000"/>
              </a:lnSpc>
              <a:spcBef>
                <a:spcPts val="0"/>
              </a:spcBef>
              <a:spcAft>
                <a:spcPts val="0"/>
              </a:spcAft>
              <a:buSzPts val="1200"/>
              <a:buFont typeface="Courier New"/>
              <a:buAutoNum type="alphaLcPeriod"/>
              <a:defRPr b="1" sz="1200">
                <a:latin typeface="Courier New"/>
                <a:ea typeface="Courier New"/>
                <a:cs typeface="Courier New"/>
                <a:sym typeface="Courier New"/>
              </a:defRPr>
            </a:lvl2pPr>
            <a:lvl3pPr indent="-304800" lvl="2" marL="1371600" rtl="0">
              <a:lnSpc>
                <a:spcPct val="100000"/>
              </a:lnSpc>
              <a:spcBef>
                <a:spcPts val="1600"/>
              </a:spcBef>
              <a:spcAft>
                <a:spcPts val="0"/>
              </a:spcAft>
              <a:buSzPts val="1200"/>
              <a:buFont typeface="Courier New"/>
              <a:buAutoNum type="romanLcPeriod"/>
              <a:defRPr b="1" sz="1200">
                <a:latin typeface="Courier New"/>
                <a:ea typeface="Courier New"/>
                <a:cs typeface="Courier New"/>
                <a:sym typeface="Courier New"/>
              </a:defRPr>
            </a:lvl3pPr>
            <a:lvl4pPr indent="-304800" lvl="3" marL="1828800" rtl="0">
              <a:lnSpc>
                <a:spcPct val="100000"/>
              </a:lnSpc>
              <a:spcBef>
                <a:spcPts val="1600"/>
              </a:spcBef>
              <a:spcAft>
                <a:spcPts val="0"/>
              </a:spcAft>
              <a:buSzPts val="1200"/>
              <a:buFont typeface="Courier New"/>
              <a:buAutoNum type="arabicPeriod"/>
              <a:defRPr b="1" sz="1200">
                <a:latin typeface="Courier New"/>
                <a:ea typeface="Courier New"/>
                <a:cs typeface="Courier New"/>
                <a:sym typeface="Courier New"/>
              </a:defRPr>
            </a:lvl4pPr>
            <a:lvl5pPr indent="-304800" lvl="4" marL="2286000" rtl="0">
              <a:lnSpc>
                <a:spcPct val="100000"/>
              </a:lnSpc>
              <a:spcBef>
                <a:spcPts val="1600"/>
              </a:spcBef>
              <a:spcAft>
                <a:spcPts val="0"/>
              </a:spcAft>
              <a:buSzPts val="1200"/>
              <a:buFont typeface="Courier New"/>
              <a:buAutoNum type="alphaLcPeriod"/>
              <a:defRPr b="1" sz="1200">
                <a:latin typeface="Courier New"/>
                <a:ea typeface="Courier New"/>
                <a:cs typeface="Courier New"/>
                <a:sym typeface="Courier New"/>
              </a:defRPr>
            </a:lvl5pPr>
            <a:lvl6pPr indent="-304800" lvl="5" marL="2743200" rtl="0">
              <a:lnSpc>
                <a:spcPct val="100000"/>
              </a:lnSpc>
              <a:spcBef>
                <a:spcPts val="1600"/>
              </a:spcBef>
              <a:spcAft>
                <a:spcPts val="0"/>
              </a:spcAft>
              <a:buSzPts val="1200"/>
              <a:buFont typeface="Courier New"/>
              <a:buAutoNum type="romanLcPeriod"/>
              <a:defRPr b="1" sz="1200">
                <a:latin typeface="Courier New"/>
                <a:ea typeface="Courier New"/>
                <a:cs typeface="Courier New"/>
                <a:sym typeface="Courier New"/>
              </a:defRPr>
            </a:lvl6pPr>
            <a:lvl7pPr indent="-304800" lvl="6" marL="3200400" rtl="0">
              <a:lnSpc>
                <a:spcPct val="100000"/>
              </a:lnSpc>
              <a:spcBef>
                <a:spcPts val="1600"/>
              </a:spcBef>
              <a:spcAft>
                <a:spcPts val="0"/>
              </a:spcAft>
              <a:buSzPts val="1200"/>
              <a:buFont typeface="Courier New"/>
              <a:buAutoNum type="arabicPeriod"/>
              <a:defRPr b="1" sz="1200">
                <a:latin typeface="Courier New"/>
                <a:ea typeface="Courier New"/>
                <a:cs typeface="Courier New"/>
                <a:sym typeface="Courier New"/>
              </a:defRPr>
            </a:lvl7pPr>
            <a:lvl8pPr indent="-304800" lvl="7" marL="3657600" rtl="0">
              <a:lnSpc>
                <a:spcPct val="100000"/>
              </a:lnSpc>
              <a:spcBef>
                <a:spcPts val="1600"/>
              </a:spcBef>
              <a:spcAft>
                <a:spcPts val="0"/>
              </a:spcAft>
              <a:buSzPts val="1200"/>
              <a:buFont typeface="Courier New"/>
              <a:buAutoNum type="alphaLcPeriod"/>
              <a:defRPr b="1" sz="1200">
                <a:latin typeface="Courier New"/>
                <a:ea typeface="Courier New"/>
                <a:cs typeface="Courier New"/>
                <a:sym typeface="Courier New"/>
              </a:defRPr>
            </a:lvl8pPr>
            <a:lvl9pPr indent="-304800" lvl="8" marL="4114800" rtl="0">
              <a:lnSpc>
                <a:spcPct val="100000"/>
              </a:lnSpc>
              <a:spcBef>
                <a:spcPts val="1600"/>
              </a:spcBef>
              <a:spcAft>
                <a:spcPts val="1600"/>
              </a:spcAft>
              <a:buSzPts val="1200"/>
              <a:buFont typeface="Courier New"/>
              <a:buAutoNum type="romanLcPeriod"/>
              <a:defRPr b="1" sz="1200">
                <a:latin typeface="Courier New"/>
                <a:ea typeface="Courier New"/>
                <a:cs typeface="Courier New"/>
                <a:sym typeface="Courier New"/>
              </a:defRPr>
            </a:lvl9pPr>
          </a:lstStyle>
          <a:p/>
        </p:txBody>
      </p:sp>
      <p:sp>
        <p:nvSpPr>
          <p:cNvPr id="805" name="Google Shape;805;p42"/>
          <p:cNvSpPr/>
          <p:nvPr/>
        </p:nvSpPr>
        <p:spPr>
          <a:xfrm>
            <a:off x="8271526" y="4781816"/>
            <a:ext cx="247805" cy="379817"/>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p:nvPr/>
        </p:nvSpPr>
        <p:spPr>
          <a:xfrm>
            <a:off x="8820471" y="4782684"/>
            <a:ext cx="391787" cy="22372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2"/>
          <p:cNvSpPr/>
          <p:nvPr/>
        </p:nvSpPr>
        <p:spPr>
          <a:xfrm>
            <a:off x="8337111" y="4325350"/>
            <a:ext cx="284633" cy="339272"/>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2"/>
          <p:cNvSpPr/>
          <p:nvPr/>
        </p:nvSpPr>
        <p:spPr>
          <a:xfrm rot="2477597">
            <a:off x="147521" y="4625254"/>
            <a:ext cx="374132" cy="414242"/>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2"/>
          <p:cNvSpPr/>
          <p:nvPr/>
        </p:nvSpPr>
        <p:spPr>
          <a:xfrm rot="553971">
            <a:off x="8408577" y="567335"/>
            <a:ext cx="374066" cy="414169"/>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2"/>
          <p:cNvSpPr/>
          <p:nvPr/>
        </p:nvSpPr>
        <p:spPr>
          <a:xfrm rot="4172962">
            <a:off x="403126" y="4694221"/>
            <a:ext cx="374126" cy="41423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2"/>
          <p:cNvSpPr/>
          <p:nvPr/>
        </p:nvSpPr>
        <p:spPr>
          <a:xfrm rot="4172962">
            <a:off x="8697526" y="4644034"/>
            <a:ext cx="374126" cy="41423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2"/>
          <p:cNvSpPr/>
          <p:nvPr/>
        </p:nvSpPr>
        <p:spPr>
          <a:xfrm rot="4531112">
            <a:off x="8116480" y="664299"/>
            <a:ext cx="374103" cy="414209"/>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814" name="Shape 814"/>
        <p:cNvGrpSpPr/>
        <p:nvPr/>
      </p:nvGrpSpPr>
      <p:grpSpPr>
        <a:xfrm>
          <a:off x="0" y="0"/>
          <a:ext cx="0" cy="0"/>
          <a:chOff x="0" y="0"/>
          <a:chExt cx="0" cy="0"/>
        </a:xfrm>
      </p:grpSpPr>
      <p:sp>
        <p:nvSpPr>
          <p:cNvPr id="815" name="Google Shape;815;p43"/>
          <p:cNvSpPr txBox="1"/>
          <p:nvPr>
            <p:ph idx="1" type="subTitle"/>
          </p:nvPr>
        </p:nvSpPr>
        <p:spPr>
          <a:xfrm>
            <a:off x="1177100" y="2750054"/>
            <a:ext cx="2907600" cy="56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816" name="Google Shape;816;p43"/>
          <p:cNvSpPr txBox="1"/>
          <p:nvPr>
            <p:ph idx="2" type="subTitle"/>
          </p:nvPr>
        </p:nvSpPr>
        <p:spPr>
          <a:xfrm>
            <a:off x="906175" y="3375250"/>
            <a:ext cx="3479400" cy="12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7" name="Google Shape;817;p43"/>
          <p:cNvSpPr txBox="1"/>
          <p:nvPr>
            <p:ph idx="3" type="subTitle"/>
          </p:nvPr>
        </p:nvSpPr>
        <p:spPr>
          <a:xfrm>
            <a:off x="5008225" y="2750054"/>
            <a:ext cx="2907600" cy="564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818" name="Google Shape;818;p43"/>
          <p:cNvSpPr txBox="1"/>
          <p:nvPr>
            <p:ph idx="4" type="subTitle"/>
          </p:nvPr>
        </p:nvSpPr>
        <p:spPr>
          <a:xfrm>
            <a:off x="4794150" y="3375250"/>
            <a:ext cx="3357000" cy="127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9" name="Google Shape;819;p43"/>
          <p:cNvSpPr/>
          <p:nvPr/>
        </p:nvSpPr>
        <p:spPr>
          <a:xfrm>
            <a:off x="8271526" y="4781816"/>
            <a:ext cx="247805" cy="379817"/>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8820471" y="4782684"/>
            <a:ext cx="391787" cy="22372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8337111" y="4325350"/>
            <a:ext cx="284633" cy="339272"/>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43"/>
          <p:cNvGrpSpPr/>
          <p:nvPr/>
        </p:nvGrpSpPr>
        <p:grpSpPr>
          <a:xfrm flipH="1">
            <a:off x="-55370" y="4628089"/>
            <a:ext cx="552979" cy="532882"/>
            <a:chOff x="5008175" y="258525"/>
            <a:chExt cx="1666100" cy="1605550"/>
          </a:xfrm>
        </p:grpSpPr>
        <p:sp>
          <p:nvSpPr>
            <p:cNvPr id="823" name="Google Shape;823;p43"/>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43"/>
          <p:cNvGrpSpPr/>
          <p:nvPr/>
        </p:nvGrpSpPr>
        <p:grpSpPr>
          <a:xfrm>
            <a:off x="8659280" y="3975364"/>
            <a:ext cx="552979" cy="532882"/>
            <a:chOff x="5008175" y="258525"/>
            <a:chExt cx="1666100" cy="1605550"/>
          </a:xfrm>
        </p:grpSpPr>
        <p:sp>
          <p:nvSpPr>
            <p:cNvPr id="827" name="Google Shape;827;p43"/>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43"/>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831" name="Shape 831"/>
        <p:cNvGrpSpPr/>
        <p:nvPr/>
      </p:nvGrpSpPr>
      <p:grpSpPr>
        <a:xfrm>
          <a:off x="0" y="0"/>
          <a:ext cx="0" cy="0"/>
          <a:chOff x="0" y="0"/>
          <a:chExt cx="0" cy="0"/>
        </a:xfrm>
      </p:grpSpPr>
      <p:sp>
        <p:nvSpPr>
          <p:cNvPr id="832" name="Google Shape;832;p44"/>
          <p:cNvSpPr/>
          <p:nvPr/>
        </p:nvSpPr>
        <p:spPr>
          <a:xfrm>
            <a:off x="8553724" y="521889"/>
            <a:ext cx="402457" cy="332871"/>
          </a:xfrm>
          <a:custGeom>
            <a:rect b="b" l="l" r="r" t="t"/>
            <a:pathLst>
              <a:path extrusionOk="0" h="7534" w="9110">
                <a:moveTo>
                  <a:pt x="676" y="1"/>
                </a:moveTo>
                <a:cubicBezTo>
                  <a:pt x="277" y="1"/>
                  <a:pt x="0" y="471"/>
                  <a:pt x="204" y="948"/>
                </a:cubicBezTo>
                <a:cubicBezTo>
                  <a:pt x="727" y="2170"/>
                  <a:pt x="1658" y="2987"/>
                  <a:pt x="2957" y="3291"/>
                </a:cubicBezTo>
                <a:cubicBezTo>
                  <a:pt x="4923" y="3751"/>
                  <a:pt x="6262" y="4999"/>
                  <a:pt x="7378" y="6560"/>
                </a:cubicBezTo>
                <a:cubicBezTo>
                  <a:pt x="7510" y="6743"/>
                  <a:pt x="7592" y="6964"/>
                  <a:pt x="7734" y="7138"/>
                </a:cubicBezTo>
                <a:cubicBezTo>
                  <a:pt x="7918" y="7364"/>
                  <a:pt x="8135" y="7534"/>
                  <a:pt x="8386" y="7534"/>
                </a:cubicBezTo>
                <a:cubicBezTo>
                  <a:pt x="8505" y="7534"/>
                  <a:pt x="8632" y="7495"/>
                  <a:pt x="8767" y="7406"/>
                </a:cubicBezTo>
                <a:cubicBezTo>
                  <a:pt x="9109" y="7181"/>
                  <a:pt x="9062" y="6827"/>
                  <a:pt x="8945" y="6496"/>
                </a:cubicBezTo>
                <a:cubicBezTo>
                  <a:pt x="8869" y="6286"/>
                  <a:pt x="8773" y="6072"/>
                  <a:pt x="8641" y="5892"/>
                </a:cubicBezTo>
                <a:cubicBezTo>
                  <a:pt x="7423" y="4208"/>
                  <a:pt x="6022" y="2738"/>
                  <a:pt x="3914" y="2168"/>
                </a:cubicBezTo>
                <a:cubicBezTo>
                  <a:pt x="2893" y="1892"/>
                  <a:pt x="1977" y="1494"/>
                  <a:pt x="1421" y="529"/>
                </a:cubicBezTo>
                <a:cubicBezTo>
                  <a:pt x="1280" y="283"/>
                  <a:pt x="1067" y="88"/>
                  <a:pt x="773" y="10"/>
                </a:cubicBezTo>
                <a:cubicBezTo>
                  <a:pt x="740" y="4"/>
                  <a:pt x="708" y="1"/>
                  <a:pt x="67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p:nvPr/>
        </p:nvSpPr>
        <p:spPr>
          <a:xfrm>
            <a:off x="8271504" y="1040570"/>
            <a:ext cx="260515" cy="310559"/>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p:nvPr/>
        </p:nvSpPr>
        <p:spPr>
          <a:xfrm>
            <a:off x="8412882" y="-42800"/>
            <a:ext cx="230430" cy="342679"/>
          </a:xfrm>
          <a:custGeom>
            <a:rect b="b" l="l" r="r" t="t"/>
            <a:pathLst>
              <a:path extrusionOk="0" h="7756" w="5216">
                <a:moveTo>
                  <a:pt x="873" y="1"/>
                </a:moveTo>
                <a:cubicBezTo>
                  <a:pt x="669" y="1"/>
                  <a:pt x="469" y="92"/>
                  <a:pt x="299" y="315"/>
                </a:cubicBezTo>
                <a:cubicBezTo>
                  <a:pt x="0" y="702"/>
                  <a:pt x="160" y="1038"/>
                  <a:pt x="532" y="1316"/>
                </a:cubicBezTo>
                <a:cubicBezTo>
                  <a:pt x="1548" y="2072"/>
                  <a:pt x="1998" y="3149"/>
                  <a:pt x="2266" y="4325"/>
                </a:cubicBezTo>
                <a:cubicBezTo>
                  <a:pt x="2483" y="5275"/>
                  <a:pt x="3008" y="6086"/>
                  <a:pt x="3483" y="6917"/>
                </a:cubicBezTo>
                <a:cubicBezTo>
                  <a:pt x="3679" y="7257"/>
                  <a:pt x="3927" y="7597"/>
                  <a:pt x="4327" y="7716"/>
                </a:cubicBezTo>
                <a:cubicBezTo>
                  <a:pt x="4414" y="7742"/>
                  <a:pt x="4499" y="7755"/>
                  <a:pt x="4580" y="7755"/>
                </a:cubicBezTo>
                <a:cubicBezTo>
                  <a:pt x="4827" y="7755"/>
                  <a:pt x="5031" y="7634"/>
                  <a:pt x="5136" y="7395"/>
                </a:cubicBezTo>
                <a:cubicBezTo>
                  <a:pt x="5215" y="7100"/>
                  <a:pt x="5136" y="6886"/>
                  <a:pt x="4989" y="6712"/>
                </a:cubicBezTo>
                <a:cubicBezTo>
                  <a:pt x="4052" y="5596"/>
                  <a:pt x="3658" y="4256"/>
                  <a:pt x="3269" y="2895"/>
                </a:cubicBezTo>
                <a:cubicBezTo>
                  <a:pt x="2973" y="1854"/>
                  <a:pt x="2348" y="958"/>
                  <a:pt x="1499" y="261"/>
                </a:cubicBezTo>
                <a:cubicBezTo>
                  <a:pt x="1308" y="103"/>
                  <a:pt x="1088" y="1"/>
                  <a:pt x="87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4"/>
          <p:cNvSpPr/>
          <p:nvPr/>
        </p:nvSpPr>
        <p:spPr>
          <a:xfrm>
            <a:off x="8784838" y="999322"/>
            <a:ext cx="395051" cy="212046"/>
          </a:xfrm>
          <a:custGeom>
            <a:rect b="b" l="l" r="r" t="t"/>
            <a:pathLst>
              <a:path extrusionOk="0" h="4428" w="8250">
                <a:moveTo>
                  <a:pt x="6964" y="0"/>
                </a:moveTo>
                <a:cubicBezTo>
                  <a:pt x="5977" y="0"/>
                  <a:pt x="5076" y="453"/>
                  <a:pt x="4337" y="1238"/>
                </a:cubicBezTo>
                <a:cubicBezTo>
                  <a:pt x="3394" y="2239"/>
                  <a:pt x="2455" y="3148"/>
                  <a:pt x="977" y="3148"/>
                </a:cubicBezTo>
                <a:cubicBezTo>
                  <a:pt x="894" y="3148"/>
                  <a:pt x="809" y="3145"/>
                  <a:pt x="723" y="3139"/>
                </a:cubicBezTo>
                <a:cubicBezTo>
                  <a:pt x="707" y="3138"/>
                  <a:pt x="691" y="3137"/>
                  <a:pt x="676" y="3137"/>
                </a:cubicBezTo>
                <a:cubicBezTo>
                  <a:pt x="354" y="3137"/>
                  <a:pt x="37" y="3364"/>
                  <a:pt x="22" y="3745"/>
                </a:cubicBezTo>
                <a:cubicBezTo>
                  <a:pt x="1" y="4274"/>
                  <a:pt x="424" y="4369"/>
                  <a:pt x="837" y="4406"/>
                </a:cubicBezTo>
                <a:cubicBezTo>
                  <a:pt x="998" y="4420"/>
                  <a:pt x="1156" y="4427"/>
                  <a:pt x="1312" y="4427"/>
                </a:cubicBezTo>
                <a:cubicBezTo>
                  <a:pt x="2510" y="4427"/>
                  <a:pt x="3567" y="4003"/>
                  <a:pt x="4404" y="3125"/>
                </a:cubicBezTo>
                <a:cubicBezTo>
                  <a:pt x="5277" y="2211"/>
                  <a:pt x="6070" y="1249"/>
                  <a:pt x="7478" y="1249"/>
                </a:cubicBezTo>
                <a:cubicBezTo>
                  <a:pt x="7537" y="1249"/>
                  <a:pt x="7598" y="1251"/>
                  <a:pt x="7659" y="1254"/>
                </a:cubicBezTo>
                <a:cubicBezTo>
                  <a:pt x="7667" y="1254"/>
                  <a:pt x="7675" y="1255"/>
                  <a:pt x="7683" y="1255"/>
                </a:cubicBezTo>
                <a:cubicBezTo>
                  <a:pt x="7952" y="1255"/>
                  <a:pt x="8189" y="1015"/>
                  <a:pt x="8218" y="711"/>
                </a:cubicBezTo>
                <a:cubicBezTo>
                  <a:pt x="8249" y="385"/>
                  <a:pt x="8032" y="201"/>
                  <a:pt x="7608" y="64"/>
                </a:cubicBezTo>
                <a:cubicBezTo>
                  <a:pt x="7390" y="21"/>
                  <a:pt x="7175" y="0"/>
                  <a:pt x="696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8851830" y="208367"/>
            <a:ext cx="364118" cy="130350"/>
          </a:xfrm>
          <a:custGeom>
            <a:rect b="b" l="l" r="r" t="t"/>
            <a:pathLst>
              <a:path extrusionOk="0" h="2722" w="7604">
                <a:moveTo>
                  <a:pt x="5268" y="1"/>
                </a:moveTo>
                <a:cubicBezTo>
                  <a:pt x="4424" y="1"/>
                  <a:pt x="3677" y="232"/>
                  <a:pt x="2956" y="655"/>
                </a:cubicBezTo>
                <a:cubicBezTo>
                  <a:pt x="2382" y="991"/>
                  <a:pt x="1827" y="1405"/>
                  <a:pt x="1129" y="1405"/>
                </a:cubicBezTo>
                <a:cubicBezTo>
                  <a:pt x="1009" y="1405"/>
                  <a:pt x="885" y="1393"/>
                  <a:pt x="756" y="1366"/>
                </a:cubicBezTo>
                <a:cubicBezTo>
                  <a:pt x="701" y="1354"/>
                  <a:pt x="647" y="1348"/>
                  <a:pt x="596" y="1348"/>
                </a:cubicBezTo>
                <a:cubicBezTo>
                  <a:pt x="363" y="1348"/>
                  <a:pt x="178" y="1472"/>
                  <a:pt x="107" y="1740"/>
                </a:cubicBezTo>
                <a:cubicBezTo>
                  <a:pt x="0" y="2142"/>
                  <a:pt x="237" y="2361"/>
                  <a:pt x="574" y="2517"/>
                </a:cubicBezTo>
                <a:cubicBezTo>
                  <a:pt x="879" y="2659"/>
                  <a:pt x="1176" y="2722"/>
                  <a:pt x="1465" y="2722"/>
                </a:cubicBezTo>
                <a:cubicBezTo>
                  <a:pt x="1940" y="2722"/>
                  <a:pt x="2395" y="2553"/>
                  <a:pt x="2837" y="2283"/>
                </a:cubicBezTo>
                <a:cubicBezTo>
                  <a:pt x="3686" y="1763"/>
                  <a:pt x="4551" y="1347"/>
                  <a:pt x="5503" y="1347"/>
                </a:cubicBezTo>
                <a:cubicBezTo>
                  <a:pt x="5882" y="1347"/>
                  <a:pt x="6275" y="1413"/>
                  <a:pt x="6686" y="1565"/>
                </a:cubicBezTo>
                <a:cubicBezTo>
                  <a:pt x="6775" y="1597"/>
                  <a:pt x="6871" y="1618"/>
                  <a:pt x="6964" y="1618"/>
                </a:cubicBezTo>
                <a:cubicBezTo>
                  <a:pt x="7144" y="1618"/>
                  <a:pt x="7316" y="1542"/>
                  <a:pt x="7421" y="1337"/>
                </a:cubicBezTo>
                <a:cubicBezTo>
                  <a:pt x="7603" y="977"/>
                  <a:pt x="7466" y="684"/>
                  <a:pt x="7148" y="476"/>
                </a:cubicBezTo>
                <a:cubicBezTo>
                  <a:pt x="6914" y="323"/>
                  <a:pt x="6656" y="206"/>
                  <a:pt x="6591" y="172"/>
                </a:cubicBezTo>
                <a:cubicBezTo>
                  <a:pt x="6121" y="56"/>
                  <a:pt x="5683" y="1"/>
                  <a:pt x="526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7972976" y="521892"/>
            <a:ext cx="392178" cy="121012"/>
          </a:xfrm>
          <a:custGeom>
            <a:rect b="b" l="l" r="r" t="t"/>
            <a:pathLst>
              <a:path extrusionOk="0" h="2527" w="8190">
                <a:moveTo>
                  <a:pt x="804" y="0"/>
                </a:moveTo>
                <a:cubicBezTo>
                  <a:pt x="505" y="0"/>
                  <a:pt x="252" y="129"/>
                  <a:pt x="148" y="473"/>
                </a:cubicBezTo>
                <a:cubicBezTo>
                  <a:pt x="1" y="958"/>
                  <a:pt x="344" y="1186"/>
                  <a:pt x="757" y="1317"/>
                </a:cubicBezTo>
                <a:cubicBezTo>
                  <a:pt x="1354" y="1506"/>
                  <a:pt x="1956" y="1685"/>
                  <a:pt x="2556" y="1867"/>
                </a:cubicBezTo>
                <a:lnTo>
                  <a:pt x="2571" y="1820"/>
                </a:lnTo>
                <a:cubicBezTo>
                  <a:pt x="2898" y="1920"/>
                  <a:pt x="3228" y="2009"/>
                  <a:pt x="3552" y="2121"/>
                </a:cubicBezTo>
                <a:cubicBezTo>
                  <a:pt x="4316" y="2386"/>
                  <a:pt x="5091" y="2526"/>
                  <a:pt x="5875" y="2526"/>
                </a:cubicBezTo>
                <a:cubicBezTo>
                  <a:pt x="6276" y="2526"/>
                  <a:pt x="6678" y="2489"/>
                  <a:pt x="7083" y="2414"/>
                </a:cubicBezTo>
                <a:cubicBezTo>
                  <a:pt x="7573" y="2323"/>
                  <a:pt x="8189" y="2203"/>
                  <a:pt x="8063" y="1516"/>
                </a:cubicBezTo>
                <a:cubicBezTo>
                  <a:pt x="7992" y="1129"/>
                  <a:pt x="7742" y="1030"/>
                  <a:pt x="7458" y="1030"/>
                </a:cubicBezTo>
                <a:cubicBezTo>
                  <a:pt x="7288" y="1030"/>
                  <a:pt x="7106" y="1066"/>
                  <a:pt x="6942" y="1096"/>
                </a:cubicBezTo>
                <a:cubicBezTo>
                  <a:pt x="6637" y="1153"/>
                  <a:pt x="6336" y="1179"/>
                  <a:pt x="6039" y="1179"/>
                </a:cubicBezTo>
                <a:cubicBezTo>
                  <a:pt x="5207" y="1179"/>
                  <a:pt x="4403" y="978"/>
                  <a:pt x="3595" y="697"/>
                </a:cubicBezTo>
                <a:cubicBezTo>
                  <a:pt x="2790" y="417"/>
                  <a:pt x="1948" y="242"/>
                  <a:pt x="1117" y="41"/>
                </a:cubicBezTo>
                <a:cubicBezTo>
                  <a:pt x="1010" y="15"/>
                  <a:pt x="904" y="0"/>
                  <a:pt x="80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txBox="1"/>
          <p:nvPr>
            <p:ph type="title"/>
          </p:nvPr>
        </p:nvSpPr>
        <p:spPr>
          <a:xfrm>
            <a:off x="720000" y="540000"/>
            <a:ext cx="68922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39" name="Shape 839"/>
        <p:cNvGrpSpPr/>
        <p:nvPr/>
      </p:nvGrpSpPr>
      <p:grpSpPr>
        <a:xfrm>
          <a:off x="0" y="0"/>
          <a:ext cx="0" cy="0"/>
          <a:chOff x="0" y="0"/>
          <a:chExt cx="0" cy="0"/>
        </a:xfrm>
      </p:grpSpPr>
      <p:grpSp>
        <p:nvGrpSpPr>
          <p:cNvPr id="840" name="Google Shape;840;p45"/>
          <p:cNvGrpSpPr/>
          <p:nvPr/>
        </p:nvGrpSpPr>
        <p:grpSpPr>
          <a:xfrm>
            <a:off x="-68572" y="-28575"/>
            <a:ext cx="7528290" cy="5235000"/>
            <a:chOff x="-68575" y="-28575"/>
            <a:chExt cx="5943700" cy="5235000"/>
          </a:xfrm>
        </p:grpSpPr>
        <p:sp>
          <p:nvSpPr>
            <p:cNvPr id="841" name="Google Shape;841;p45"/>
            <p:cNvSpPr/>
            <p:nvPr/>
          </p:nvSpPr>
          <p:spPr>
            <a:xfrm>
              <a:off x="1571625" y="-28575"/>
              <a:ext cx="4303500" cy="5229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5"/>
            <p:cNvSpPr/>
            <p:nvPr/>
          </p:nvSpPr>
          <p:spPr>
            <a:xfrm>
              <a:off x="-68575" y="-28575"/>
              <a:ext cx="2783100" cy="52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45"/>
          <p:cNvSpPr txBox="1"/>
          <p:nvPr>
            <p:ph idx="1" type="subTitle"/>
          </p:nvPr>
        </p:nvSpPr>
        <p:spPr>
          <a:xfrm rot="-215">
            <a:off x="720000" y="1924091"/>
            <a:ext cx="4795800" cy="2679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844" name="Google Shape;844;p45"/>
          <p:cNvSpPr/>
          <p:nvPr/>
        </p:nvSpPr>
        <p:spPr>
          <a:xfrm rot="356282">
            <a:off x="6184077" y="3612542"/>
            <a:ext cx="545145" cy="27259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5"/>
          <p:cNvSpPr/>
          <p:nvPr/>
        </p:nvSpPr>
        <p:spPr>
          <a:xfrm rot="-4147048">
            <a:off x="5970995" y="4703921"/>
            <a:ext cx="545175" cy="27260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5"/>
          <p:cNvSpPr/>
          <p:nvPr/>
        </p:nvSpPr>
        <p:spPr>
          <a:xfrm rot="3303338">
            <a:off x="7310366" y="4258994"/>
            <a:ext cx="545178" cy="27261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5"/>
          <p:cNvSpPr/>
          <p:nvPr/>
        </p:nvSpPr>
        <p:spPr>
          <a:xfrm rot="-4118887">
            <a:off x="8418100" y="4864015"/>
            <a:ext cx="545187" cy="27261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5"/>
          <p:cNvSpPr/>
          <p:nvPr/>
        </p:nvSpPr>
        <p:spPr>
          <a:xfrm rot="-3092732">
            <a:off x="7531218" y="3051201"/>
            <a:ext cx="545180" cy="272605"/>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5"/>
          <p:cNvSpPr txBox="1"/>
          <p:nvPr>
            <p:ph type="title"/>
          </p:nvPr>
        </p:nvSpPr>
        <p:spPr>
          <a:xfrm>
            <a:off x="720000" y="540000"/>
            <a:ext cx="3852000" cy="14100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50" name="Shape 850"/>
        <p:cNvGrpSpPr/>
        <p:nvPr/>
      </p:nvGrpSpPr>
      <p:grpSpPr>
        <a:xfrm>
          <a:off x="0" y="0"/>
          <a:ext cx="0" cy="0"/>
          <a:chOff x="0" y="0"/>
          <a:chExt cx="0" cy="0"/>
        </a:xfrm>
      </p:grpSpPr>
      <p:pic>
        <p:nvPicPr>
          <p:cNvPr id="851" name="Google Shape;851;p46"/>
          <p:cNvPicPr preferRelativeResize="0"/>
          <p:nvPr/>
        </p:nvPicPr>
        <p:blipFill rotWithShape="1">
          <a:blip r:embed="rId3">
            <a:alphaModFix/>
          </a:blip>
          <a:srcRect b="23875" l="13491" r="13227" t="25627"/>
          <a:stretch/>
        </p:blipFill>
        <p:spPr>
          <a:xfrm>
            <a:off x="1276350" y="1140450"/>
            <a:ext cx="6990000" cy="2862600"/>
          </a:xfrm>
          <a:prstGeom prst="parallelogram">
            <a:avLst>
              <a:gd fmla="val 25000" name="adj"/>
            </a:avLst>
          </a:prstGeom>
          <a:noFill/>
          <a:ln>
            <a:noFill/>
          </a:ln>
        </p:spPr>
      </p:pic>
      <p:sp>
        <p:nvSpPr>
          <p:cNvPr id="852" name="Google Shape;852;p46"/>
          <p:cNvSpPr/>
          <p:nvPr/>
        </p:nvSpPr>
        <p:spPr>
          <a:xfrm>
            <a:off x="1276350" y="1140450"/>
            <a:ext cx="6846000" cy="2763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txBox="1"/>
          <p:nvPr>
            <p:ph type="title"/>
          </p:nvPr>
        </p:nvSpPr>
        <p:spPr>
          <a:xfrm>
            <a:off x="1796375" y="1027225"/>
            <a:ext cx="5551200" cy="136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6500">
                <a:solidFill>
                  <a:schemeClr val="accent6"/>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854" name="Google Shape;854;p46"/>
          <p:cNvSpPr txBox="1"/>
          <p:nvPr>
            <p:ph idx="2" type="title"/>
          </p:nvPr>
        </p:nvSpPr>
        <p:spPr>
          <a:xfrm>
            <a:off x="1228725" y="2009775"/>
            <a:ext cx="6686700" cy="177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12000"/>
              <a:buNone/>
              <a:defRPr sz="120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p:txBody>
      </p:sp>
      <p:grpSp>
        <p:nvGrpSpPr>
          <p:cNvPr id="855" name="Google Shape;855;p46"/>
          <p:cNvGrpSpPr/>
          <p:nvPr/>
        </p:nvGrpSpPr>
        <p:grpSpPr>
          <a:xfrm flipH="1" rot="234784">
            <a:off x="7815310" y="106053"/>
            <a:ext cx="1217374" cy="1346192"/>
            <a:chOff x="904373" y="1976968"/>
            <a:chExt cx="760083" cy="840512"/>
          </a:xfrm>
        </p:grpSpPr>
        <p:sp>
          <p:nvSpPr>
            <p:cNvPr id="856" name="Google Shape;856;p46"/>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46"/>
          <p:cNvGrpSpPr/>
          <p:nvPr/>
        </p:nvGrpSpPr>
        <p:grpSpPr>
          <a:xfrm>
            <a:off x="572707" y="4217441"/>
            <a:ext cx="1349216" cy="1564134"/>
            <a:chOff x="8577860" y="4466798"/>
            <a:chExt cx="793797" cy="920241"/>
          </a:xfrm>
        </p:grpSpPr>
        <p:sp>
          <p:nvSpPr>
            <p:cNvPr id="859" name="Google Shape;859;p46"/>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46"/>
          <p:cNvGrpSpPr/>
          <p:nvPr/>
        </p:nvGrpSpPr>
        <p:grpSpPr>
          <a:xfrm>
            <a:off x="207642" y="2750315"/>
            <a:ext cx="893761" cy="1794048"/>
            <a:chOff x="-253872" y="556755"/>
            <a:chExt cx="715582" cy="1436387"/>
          </a:xfrm>
        </p:grpSpPr>
        <p:sp>
          <p:nvSpPr>
            <p:cNvPr id="862" name="Google Shape;862;p46"/>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6"/>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46"/>
          <p:cNvGrpSpPr/>
          <p:nvPr/>
        </p:nvGrpSpPr>
        <p:grpSpPr>
          <a:xfrm flipH="1" rot="234784">
            <a:off x="-795290" y="4257428"/>
            <a:ext cx="1217374" cy="1346192"/>
            <a:chOff x="904373" y="1976968"/>
            <a:chExt cx="760083" cy="840512"/>
          </a:xfrm>
        </p:grpSpPr>
        <p:sp>
          <p:nvSpPr>
            <p:cNvPr id="865" name="Google Shape;865;p46"/>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46"/>
          <p:cNvGrpSpPr/>
          <p:nvPr/>
        </p:nvGrpSpPr>
        <p:grpSpPr>
          <a:xfrm flipH="1" rot="-1688682">
            <a:off x="6521271" y="327523"/>
            <a:ext cx="1935649" cy="1205156"/>
            <a:chOff x="7769133" y="4460791"/>
            <a:chExt cx="1645720" cy="1024643"/>
          </a:xfrm>
        </p:grpSpPr>
        <p:sp>
          <p:nvSpPr>
            <p:cNvPr id="868" name="Google Shape;868;p46"/>
            <p:cNvSpPr/>
            <p:nvPr/>
          </p:nvSpPr>
          <p:spPr>
            <a:xfrm>
              <a:off x="7843128" y="46034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7769133" y="44607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46"/>
          <p:cNvGrpSpPr/>
          <p:nvPr/>
        </p:nvGrpSpPr>
        <p:grpSpPr>
          <a:xfrm flipH="1">
            <a:off x="7492555" y="3789826"/>
            <a:ext cx="552979" cy="532882"/>
            <a:chOff x="5008175" y="258525"/>
            <a:chExt cx="1666100" cy="1605550"/>
          </a:xfrm>
        </p:grpSpPr>
        <p:sp>
          <p:nvSpPr>
            <p:cNvPr id="871" name="Google Shape;871;p46"/>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46"/>
          <p:cNvGrpSpPr/>
          <p:nvPr/>
        </p:nvGrpSpPr>
        <p:grpSpPr>
          <a:xfrm>
            <a:off x="7216068" y="3475489"/>
            <a:ext cx="552979" cy="532882"/>
            <a:chOff x="5008175" y="258525"/>
            <a:chExt cx="1666100" cy="1605550"/>
          </a:xfrm>
        </p:grpSpPr>
        <p:sp>
          <p:nvSpPr>
            <p:cNvPr id="875" name="Google Shape;875;p46"/>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6"/>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46"/>
          <p:cNvGrpSpPr/>
          <p:nvPr/>
        </p:nvGrpSpPr>
        <p:grpSpPr>
          <a:xfrm flipH="1">
            <a:off x="443518" y="335226"/>
            <a:ext cx="552979" cy="532882"/>
            <a:chOff x="5008175" y="258525"/>
            <a:chExt cx="1666100" cy="1605550"/>
          </a:xfrm>
        </p:grpSpPr>
        <p:sp>
          <p:nvSpPr>
            <p:cNvPr id="879" name="Google Shape;879;p46"/>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6"/>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882" name="Shape 882"/>
        <p:cNvGrpSpPr/>
        <p:nvPr/>
      </p:nvGrpSpPr>
      <p:grpSpPr>
        <a:xfrm>
          <a:off x="0" y="0"/>
          <a:ext cx="0" cy="0"/>
          <a:chOff x="0" y="0"/>
          <a:chExt cx="0" cy="0"/>
        </a:xfrm>
      </p:grpSpPr>
      <p:sp>
        <p:nvSpPr>
          <p:cNvPr id="883" name="Google Shape;883;p47"/>
          <p:cNvSpPr txBox="1"/>
          <p:nvPr>
            <p:ph idx="1" type="subTitle"/>
          </p:nvPr>
        </p:nvSpPr>
        <p:spPr>
          <a:xfrm>
            <a:off x="1708750" y="2636525"/>
            <a:ext cx="5756700" cy="125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4" name="Google Shape;884;p47"/>
          <p:cNvSpPr/>
          <p:nvPr/>
        </p:nvSpPr>
        <p:spPr>
          <a:xfrm>
            <a:off x="421707" y="499253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311604"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7"/>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66007"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157163"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825691" y="468761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733700"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8424007" y="81283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8744054" y="20739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8065450" y="987048"/>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7880668" y="492004"/>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a:off x="8103838" y="54833"/>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8772366" y="812836"/>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8336513" y="4513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txBox="1"/>
          <p:nvPr>
            <p:ph type="title"/>
          </p:nvPr>
        </p:nvSpPr>
        <p:spPr>
          <a:xfrm>
            <a:off x="1903325" y="1248150"/>
            <a:ext cx="5307000" cy="1169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6000">
                <a:solidFill>
                  <a:schemeClr val="accent6"/>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899" name="Google Shape;899;p47"/>
          <p:cNvGrpSpPr/>
          <p:nvPr/>
        </p:nvGrpSpPr>
        <p:grpSpPr>
          <a:xfrm>
            <a:off x="-55034" y="-332047"/>
            <a:ext cx="988183" cy="1092749"/>
            <a:chOff x="904373" y="1976968"/>
            <a:chExt cx="760083" cy="840512"/>
          </a:xfrm>
        </p:grpSpPr>
        <p:sp>
          <p:nvSpPr>
            <p:cNvPr id="900" name="Google Shape;900;p47"/>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47"/>
          <p:cNvGrpSpPr/>
          <p:nvPr/>
        </p:nvGrpSpPr>
        <p:grpSpPr>
          <a:xfrm>
            <a:off x="1155103" y="-230106"/>
            <a:ext cx="683166" cy="1371319"/>
            <a:chOff x="584878" y="2817480"/>
            <a:chExt cx="715582" cy="1436387"/>
          </a:xfrm>
        </p:grpSpPr>
        <p:sp>
          <p:nvSpPr>
            <p:cNvPr id="903" name="Google Shape;903;p47"/>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47"/>
          <p:cNvGrpSpPr/>
          <p:nvPr/>
        </p:nvGrpSpPr>
        <p:grpSpPr>
          <a:xfrm>
            <a:off x="249667" y="1031599"/>
            <a:ext cx="1571169" cy="978227"/>
            <a:chOff x="287658" y="1096291"/>
            <a:chExt cx="1645720" cy="1024643"/>
          </a:xfrm>
        </p:grpSpPr>
        <p:sp>
          <p:nvSpPr>
            <p:cNvPr id="906" name="Google Shape;906;p47"/>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7"/>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47"/>
          <p:cNvGrpSpPr/>
          <p:nvPr/>
        </p:nvGrpSpPr>
        <p:grpSpPr>
          <a:xfrm>
            <a:off x="-551533" y="1523834"/>
            <a:ext cx="1255188" cy="978231"/>
            <a:chOff x="-392751" y="1544454"/>
            <a:chExt cx="1314746" cy="1024648"/>
          </a:xfrm>
        </p:grpSpPr>
        <p:sp>
          <p:nvSpPr>
            <p:cNvPr id="909" name="Google Shape;909;p47"/>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7"/>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47"/>
          <p:cNvGrpSpPr/>
          <p:nvPr/>
        </p:nvGrpSpPr>
        <p:grpSpPr>
          <a:xfrm>
            <a:off x="7748608" y="4442803"/>
            <a:ext cx="1645720" cy="1024643"/>
            <a:chOff x="7769133" y="4460791"/>
            <a:chExt cx="1645720" cy="1024643"/>
          </a:xfrm>
        </p:grpSpPr>
        <p:sp>
          <p:nvSpPr>
            <p:cNvPr id="912" name="Google Shape;912;p47"/>
            <p:cNvSpPr/>
            <p:nvPr/>
          </p:nvSpPr>
          <p:spPr>
            <a:xfrm>
              <a:off x="7843128" y="46034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7"/>
            <p:cNvSpPr/>
            <p:nvPr/>
          </p:nvSpPr>
          <p:spPr>
            <a:xfrm>
              <a:off x="7769133" y="44607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47"/>
          <p:cNvGrpSpPr/>
          <p:nvPr/>
        </p:nvGrpSpPr>
        <p:grpSpPr>
          <a:xfrm>
            <a:off x="8793703" y="3253655"/>
            <a:ext cx="715582" cy="1436387"/>
            <a:chOff x="584878" y="2817480"/>
            <a:chExt cx="715582" cy="1436387"/>
          </a:xfrm>
        </p:grpSpPr>
        <p:sp>
          <p:nvSpPr>
            <p:cNvPr id="915" name="Google Shape;915;p47"/>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7"/>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47"/>
          <p:cNvGrpSpPr/>
          <p:nvPr/>
        </p:nvGrpSpPr>
        <p:grpSpPr>
          <a:xfrm>
            <a:off x="6799449" y="4442804"/>
            <a:ext cx="1314746" cy="1024648"/>
            <a:chOff x="7088724" y="4908954"/>
            <a:chExt cx="1314746" cy="1024648"/>
          </a:xfrm>
        </p:grpSpPr>
        <p:sp>
          <p:nvSpPr>
            <p:cNvPr id="918" name="Google Shape;918;p47"/>
            <p:cNvSpPr/>
            <p:nvPr/>
          </p:nvSpPr>
          <p:spPr>
            <a:xfrm>
              <a:off x="7224742" y="49306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7"/>
            <p:cNvSpPr/>
            <p:nvPr/>
          </p:nvSpPr>
          <p:spPr>
            <a:xfrm>
              <a:off x="7088724" y="49089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920" name="Shape 920"/>
        <p:cNvGrpSpPr/>
        <p:nvPr/>
      </p:nvGrpSpPr>
      <p:grpSpPr>
        <a:xfrm>
          <a:off x="0" y="0"/>
          <a:ext cx="0" cy="0"/>
          <a:chOff x="0" y="0"/>
          <a:chExt cx="0" cy="0"/>
        </a:xfrm>
      </p:grpSpPr>
      <p:sp>
        <p:nvSpPr>
          <p:cNvPr id="921" name="Google Shape;921;p48"/>
          <p:cNvSpPr txBox="1"/>
          <p:nvPr>
            <p:ph type="title"/>
          </p:nvPr>
        </p:nvSpPr>
        <p:spPr>
          <a:xfrm>
            <a:off x="1866900" y="2849400"/>
            <a:ext cx="5410200" cy="147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3700">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922" name="Google Shape;922;p48"/>
          <p:cNvGrpSpPr/>
          <p:nvPr/>
        </p:nvGrpSpPr>
        <p:grpSpPr>
          <a:xfrm>
            <a:off x="51888" y="-332033"/>
            <a:ext cx="1200930" cy="1328009"/>
            <a:chOff x="904373" y="1976968"/>
            <a:chExt cx="760083" cy="840512"/>
          </a:xfrm>
        </p:grpSpPr>
        <p:sp>
          <p:nvSpPr>
            <p:cNvPr id="923" name="Google Shape;923;p48"/>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8"/>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48"/>
          <p:cNvGrpSpPr/>
          <p:nvPr/>
        </p:nvGrpSpPr>
        <p:grpSpPr>
          <a:xfrm>
            <a:off x="1522494" y="-207972"/>
            <a:ext cx="830218" cy="1666640"/>
            <a:chOff x="584878" y="2817480"/>
            <a:chExt cx="715582" cy="1436387"/>
          </a:xfrm>
        </p:grpSpPr>
        <p:sp>
          <p:nvSpPr>
            <p:cNvPr id="926" name="Google Shape;926;p48"/>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8"/>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48"/>
          <p:cNvGrpSpPr/>
          <p:nvPr/>
        </p:nvGrpSpPr>
        <p:grpSpPr>
          <a:xfrm>
            <a:off x="422150" y="1325233"/>
            <a:ext cx="1909364" cy="1188893"/>
            <a:chOff x="287658" y="1096291"/>
            <a:chExt cx="1645720" cy="1024643"/>
          </a:xfrm>
        </p:grpSpPr>
        <p:sp>
          <p:nvSpPr>
            <p:cNvPr id="929" name="Google Shape;929;p48"/>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8"/>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48"/>
          <p:cNvGrpSpPr/>
          <p:nvPr/>
        </p:nvGrpSpPr>
        <p:grpSpPr>
          <a:xfrm>
            <a:off x="-551511" y="1923469"/>
            <a:ext cx="1525368" cy="1188899"/>
            <a:chOff x="-392751" y="1544454"/>
            <a:chExt cx="1314746" cy="1024648"/>
          </a:xfrm>
        </p:grpSpPr>
        <p:sp>
          <p:nvSpPr>
            <p:cNvPr id="932" name="Google Shape;932;p48"/>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48"/>
          <p:cNvGrpSpPr/>
          <p:nvPr/>
        </p:nvGrpSpPr>
        <p:grpSpPr>
          <a:xfrm rot="321689">
            <a:off x="7668622" y="4097122"/>
            <a:ext cx="1698325" cy="1323693"/>
            <a:chOff x="-392751" y="1544454"/>
            <a:chExt cx="1314746" cy="1024648"/>
          </a:xfrm>
        </p:grpSpPr>
        <p:sp>
          <p:nvSpPr>
            <p:cNvPr id="935" name="Google Shape;935;p48"/>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48"/>
          <p:cNvGrpSpPr/>
          <p:nvPr/>
        </p:nvGrpSpPr>
        <p:grpSpPr>
          <a:xfrm rot="1065694">
            <a:off x="7341842" y="2803248"/>
            <a:ext cx="2125552" cy="1323649"/>
            <a:chOff x="287658" y="1096291"/>
            <a:chExt cx="1645720" cy="1024643"/>
          </a:xfrm>
        </p:grpSpPr>
        <p:sp>
          <p:nvSpPr>
            <p:cNvPr id="938" name="Google Shape;938;p48"/>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40" name="Shape 940"/>
        <p:cNvGrpSpPr/>
        <p:nvPr/>
      </p:nvGrpSpPr>
      <p:grpSpPr>
        <a:xfrm>
          <a:off x="0" y="0"/>
          <a:ext cx="0" cy="0"/>
          <a:chOff x="0" y="0"/>
          <a:chExt cx="0" cy="0"/>
        </a:xfrm>
      </p:grpSpPr>
      <p:pic>
        <p:nvPicPr>
          <p:cNvPr id="941" name="Google Shape;941;p49"/>
          <p:cNvPicPr preferRelativeResize="0"/>
          <p:nvPr/>
        </p:nvPicPr>
        <p:blipFill rotWithShape="1">
          <a:blip r:embed="rId3">
            <a:alphaModFix/>
          </a:blip>
          <a:srcRect b="13795" l="495" r="-1628" t="40233"/>
          <a:stretch/>
        </p:blipFill>
        <p:spPr>
          <a:xfrm>
            <a:off x="629500" y="1304925"/>
            <a:ext cx="8053500" cy="2364600"/>
          </a:xfrm>
          <a:prstGeom prst="parallelogram">
            <a:avLst>
              <a:gd fmla="val 26218" name="adj"/>
            </a:avLst>
          </a:prstGeom>
          <a:noFill/>
          <a:ln>
            <a:noFill/>
          </a:ln>
        </p:spPr>
      </p:pic>
      <p:sp>
        <p:nvSpPr>
          <p:cNvPr id="942" name="Google Shape;942;p49"/>
          <p:cNvSpPr/>
          <p:nvPr/>
        </p:nvSpPr>
        <p:spPr>
          <a:xfrm>
            <a:off x="581025" y="1304925"/>
            <a:ext cx="7962900" cy="22764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txBox="1"/>
          <p:nvPr>
            <p:ph idx="1" type="subTitle"/>
          </p:nvPr>
        </p:nvSpPr>
        <p:spPr>
          <a:xfrm>
            <a:off x="1923900" y="3347575"/>
            <a:ext cx="5295900" cy="481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4" name="Google Shape;944;p49"/>
          <p:cNvSpPr txBox="1"/>
          <p:nvPr>
            <p:ph hasCustomPrompt="1" type="title"/>
          </p:nvPr>
        </p:nvSpPr>
        <p:spPr>
          <a:xfrm rot="445">
            <a:off x="1098750" y="1656500"/>
            <a:ext cx="6946500" cy="151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0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grpSp>
        <p:nvGrpSpPr>
          <p:cNvPr id="945" name="Google Shape;945;p49"/>
          <p:cNvGrpSpPr/>
          <p:nvPr/>
        </p:nvGrpSpPr>
        <p:grpSpPr>
          <a:xfrm flipH="1">
            <a:off x="7610259" y="4089194"/>
            <a:ext cx="792897" cy="764081"/>
            <a:chOff x="5008175" y="258525"/>
            <a:chExt cx="1666100" cy="1605550"/>
          </a:xfrm>
        </p:grpSpPr>
        <p:sp>
          <p:nvSpPr>
            <p:cNvPr id="946" name="Google Shape;946;p49"/>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9"/>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49"/>
          <p:cNvGrpSpPr/>
          <p:nvPr/>
        </p:nvGrpSpPr>
        <p:grpSpPr>
          <a:xfrm>
            <a:off x="8246518" y="4376639"/>
            <a:ext cx="552979" cy="532882"/>
            <a:chOff x="5008175" y="258525"/>
            <a:chExt cx="1666100" cy="1605550"/>
          </a:xfrm>
        </p:grpSpPr>
        <p:sp>
          <p:nvSpPr>
            <p:cNvPr id="950" name="Google Shape;950;p49"/>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9"/>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9"/>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49"/>
          <p:cNvGrpSpPr/>
          <p:nvPr/>
        </p:nvGrpSpPr>
        <p:grpSpPr>
          <a:xfrm rot="-361082">
            <a:off x="7844554" y="3362150"/>
            <a:ext cx="553027" cy="532929"/>
            <a:chOff x="5008175" y="258525"/>
            <a:chExt cx="1666100" cy="1605550"/>
          </a:xfrm>
        </p:grpSpPr>
        <p:sp>
          <p:nvSpPr>
            <p:cNvPr id="954" name="Google Shape;954;p49"/>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9"/>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9"/>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57" name="Shape 957"/>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958" name="Shape 958"/>
        <p:cNvGrpSpPr/>
        <p:nvPr/>
      </p:nvGrpSpPr>
      <p:grpSpPr>
        <a:xfrm>
          <a:off x="0" y="0"/>
          <a:ext cx="0" cy="0"/>
          <a:chOff x="0" y="0"/>
          <a:chExt cx="0" cy="0"/>
        </a:xfrm>
      </p:grpSpPr>
      <p:sp>
        <p:nvSpPr>
          <p:cNvPr id="959" name="Google Shape;959;p51"/>
          <p:cNvSpPr/>
          <p:nvPr/>
        </p:nvSpPr>
        <p:spPr>
          <a:xfrm>
            <a:off x="8069085" y="4874307"/>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1"/>
          <p:cNvSpPr/>
          <p:nvPr/>
        </p:nvSpPr>
        <p:spPr>
          <a:xfrm>
            <a:off x="8696330" y="4875300"/>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1"/>
          <p:cNvSpPr/>
          <p:nvPr/>
        </p:nvSpPr>
        <p:spPr>
          <a:xfrm>
            <a:off x="8098775" y="4245501"/>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1"/>
          <p:cNvSpPr/>
          <p:nvPr/>
        </p:nvSpPr>
        <p:spPr>
          <a:xfrm>
            <a:off x="677810" y="1379307"/>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1"/>
          <p:cNvSpPr/>
          <p:nvPr/>
        </p:nvSpPr>
        <p:spPr>
          <a:xfrm>
            <a:off x="92130" y="1810575"/>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1"/>
          <p:cNvSpPr/>
          <p:nvPr/>
        </p:nvSpPr>
        <p:spPr>
          <a:xfrm>
            <a:off x="214575" y="1121476"/>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1"/>
          <p:cNvSpPr txBox="1"/>
          <p:nvPr>
            <p:ph type="title"/>
          </p:nvPr>
        </p:nvSpPr>
        <p:spPr>
          <a:xfrm>
            <a:off x="1869053" y="851602"/>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966" name="Google Shape;966;p51"/>
          <p:cNvSpPr txBox="1"/>
          <p:nvPr>
            <p:ph idx="1" type="subTitle"/>
          </p:nvPr>
        </p:nvSpPr>
        <p:spPr>
          <a:xfrm>
            <a:off x="1869050" y="1378125"/>
            <a:ext cx="2336400" cy="9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967" name="Google Shape;967;p51"/>
          <p:cNvSpPr txBox="1"/>
          <p:nvPr>
            <p:ph idx="2" type="title"/>
          </p:nvPr>
        </p:nvSpPr>
        <p:spPr>
          <a:xfrm>
            <a:off x="5662403" y="851602"/>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968" name="Google Shape;968;p51"/>
          <p:cNvSpPr txBox="1"/>
          <p:nvPr>
            <p:ph idx="3" type="subTitle"/>
          </p:nvPr>
        </p:nvSpPr>
        <p:spPr>
          <a:xfrm>
            <a:off x="5529350" y="1378125"/>
            <a:ext cx="2336400" cy="9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969" name="Google Shape;969;p51"/>
          <p:cNvSpPr txBox="1"/>
          <p:nvPr>
            <p:ph idx="4" type="title"/>
          </p:nvPr>
        </p:nvSpPr>
        <p:spPr>
          <a:xfrm>
            <a:off x="1444653" y="2883365"/>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970" name="Google Shape;970;p51"/>
          <p:cNvSpPr txBox="1"/>
          <p:nvPr>
            <p:ph idx="5" type="subTitle"/>
          </p:nvPr>
        </p:nvSpPr>
        <p:spPr>
          <a:xfrm>
            <a:off x="1444650" y="3409924"/>
            <a:ext cx="2336400" cy="9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971" name="Google Shape;971;p51"/>
          <p:cNvSpPr txBox="1"/>
          <p:nvPr>
            <p:ph idx="6" type="title"/>
          </p:nvPr>
        </p:nvSpPr>
        <p:spPr>
          <a:xfrm>
            <a:off x="5104953" y="2883365"/>
            <a:ext cx="23364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accent4"/>
                </a:solidFill>
              </a:defRPr>
            </a:lvl1pPr>
            <a:lvl2pPr lvl="1" rtl="0" algn="r">
              <a:spcBef>
                <a:spcPts val="0"/>
              </a:spcBef>
              <a:spcAft>
                <a:spcPts val="0"/>
              </a:spcAft>
              <a:buClr>
                <a:schemeClr val="accent1"/>
              </a:buClr>
              <a:buSzPts val="2400"/>
              <a:buNone/>
              <a:defRPr sz="2400">
                <a:solidFill>
                  <a:schemeClr val="accent1"/>
                </a:solidFill>
              </a:defRPr>
            </a:lvl2pPr>
            <a:lvl3pPr lvl="2" rtl="0" algn="r">
              <a:spcBef>
                <a:spcPts val="0"/>
              </a:spcBef>
              <a:spcAft>
                <a:spcPts val="0"/>
              </a:spcAft>
              <a:buClr>
                <a:schemeClr val="accent1"/>
              </a:buClr>
              <a:buSzPts val="2400"/>
              <a:buNone/>
              <a:defRPr sz="2400">
                <a:solidFill>
                  <a:schemeClr val="accent1"/>
                </a:solidFill>
              </a:defRPr>
            </a:lvl3pPr>
            <a:lvl4pPr lvl="3" rtl="0" algn="r">
              <a:spcBef>
                <a:spcPts val="0"/>
              </a:spcBef>
              <a:spcAft>
                <a:spcPts val="0"/>
              </a:spcAft>
              <a:buClr>
                <a:schemeClr val="accent1"/>
              </a:buClr>
              <a:buSzPts val="2400"/>
              <a:buNone/>
              <a:defRPr sz="2400">
                <a:solidFill>
                  <a:schemeClr val="accent1"/>
                </a:solidFill>
              </a:defRPr>
            </a:lvl4pPr>
            <a:lvl5pPr lvl="4" rtl="0" algn="r">
              <a:spcBef>
                <a:spcPts val="0"/>
              </a:spcBef>
              <a:spcAft>
                <a:spcPts val="0"/>
              </a:spcAft>
              <a:buClr>
                <a:schemeClr val="accent1"/>
              </a:buClr>
              <a:buSzPts val="2400"/>
              <a:buNone/>
              <a:defRPr sz="2400">
                <a:solidFill>
                  <a:schemeClr val="accent1"/>
                </a:solidFill>
              </a:defRPr>
            </a:lvl5pPr>
            <a:lvl6pPr lvl="5" rtl="0" algn="r">
              <a:spcBef>
                <a:spcPts val="0"/>
              </a:spcBef>
              <a:spcAft>
                <a:spcPts val="0"/>
              </a:spcAft>
              <a:buClr>
                <a:schemeClr val="accent1"/>
              </a:buClr>
              <a:buSzPts val="2400"/>
              <a:buNone/>
              <a:defRPr sz="2400">
                <a:solidFill>
                  <a:schemeClr val="accent1"/>
                </a:solidFill>
              </a:defRPr>
            </a:lvl6pPr>
            <a:lvl7pPr lvl="6" rtl="0" algn="r">
              <a:spcBef>
                <a:spcPts val="0"/>
              </a:spcBef>
              <a:spcAft>
                <a:spcPts val="0"/>
              </a:spcAft>
              <a:buClr>
                <a:schemeClr val="accent1"/>
              </a:buClr>
              <a:buSzPts val="2400"/>
              <a:buNone/>
              <a:defRPr sz="2400">
                <a:solidFill>
                  <a:schemeClr val="accent1"/>
                </a:solidFill>
              </a:defRPr>
            </a:lvl7pPr>
            <a:lvl8pPr lvl="7" rtl="0" algn="r">
              <a:spcBef>
                <a:spcPts val="0"/>
              </a:spcBef>
              <a:spcAft>
                <a:spcPts val="0"/>
              </a:spcAft>
              <a:buClr>
                <a:schemeClr val="accent1"/>
              </a:buClr>
              <a:buSzPts val="2400"/>
              <a:buNone/>
              <a:defRPr sz="2400">
                <a:solidFill>
                  <a:schemeClr val="accent1"/>
                </a:solidFill>
              </a:defRPr>
            </a:lvl8pPr>
            <a:lvl9pPr lvl="8" rtl="0" algn="r">
              <a:spcBef>
                <a:spcPts val="0"/>
              </a:spcBef>
              <a:spcAft>
                <a:spcPts val="0"/>
              </a:spcAft>
              <a:buClr>
                <a:schemeClr val="accent1"/>
              </a:buClr>
              <a:buSzPts val="2400"/>
              <a:buNone/>
              <a:defRPr sz="2400">
                <a:solidFill>
                  <a:schemeClr val="accent1"/>
                </a:solidFill>
              </a:defRPr>
            </a:lvl9pPr>
          </a:lstStyle>
          <a:p/>
        </p:txBody>
      </p:sp>
      <p:sp>
        <p:nvSpPr>
          <p:cNvPr id="972" name="Google Shape;972;p51"/>
          <p:cNvSpPr txBox="1"/>
          <p:nvPr>
            <p:ph idx="7" type="subTitle"/>
          </p:nvPr>
        </p:nvSpPr>
        <p:spPr>
          <a:xfrm>
            <a:off x="5104950" y="3409924"/>
            <a:ext cx="2336400" cy="92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973" name="Google Shape;973;p51"/>
          <p:cNvSpPr txBox="1"/>
          <p:nvPr>
            <p:ph hasCustomPrompt="1" idx="8" type="title"/>
          </p:nvPr>
        </p:nvSpPr>
        <p:spPr>
          <a:xfrm rot="931">
            <a:off x="4670400" y="1810425"/>
            <a:ext cx="1107600" cy="85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74" name="Google Shape;974;p51"/>
          <p:cNvSpPr txBox="1"/>
          <p:nvPr>
            <p:ph hasCustomPrompt="1" idx="9" type="title"/>
          </p:nvPr>
        </p:nvSpPr>
        <p:spPr>
          <a:xfrm rot="931">
            <a:off x="850337" y="1810425"/>
            <a:ext cx="1107600" cy="85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75" name="Google Shape;975;p51"/>
          <p:cNvSpPr txBox="1"/>
          <p:nvPr>
            <p:ph hasCustomPrompt="1" idx="13" type="title"/>
          </p:nvPr>
        </p:nvSpPr>
        <p:spPr>
          <a:xfrm rot="931">
            <a:off x="4212062" y="3820788"/>
            <a:ext cx="1107600" cy="85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76" name="Google Shape;976;p51"/>
          <p:cNvSpPr txBox="1"/>
          <p:nvPr>
            <p:ph hasCustomPrompt="1" idx="14" type="title"/>
          </p:nvPr>
        </p:nvSpPr>
        <p:spPr>
          <a:xfrm rot="931">
            <a:off x="592825" y="3831450"/>
            <a:ext cx="1107600" cy="852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17" name="Shape 117"/>
        <p:cNvGrpSpPr/>
        <p:nvPr/>
      </p:nvGrpSpPr>
      <p:grpSpPr>
        <a:xfrm>
          <a:off x="0" y="0"/>
          <a:ext cx="0" cy="0"/>
          <a:chOff x="0" y="0"/>
          <a:chExt cx="0" cy="0"/>
        </a:xfrm>
      </p:grpSpPr>
      <p:sp>
        <p:nvSpPr>
          <p:cNvPr id="118" name="Google Shape;118;p6"/>
          <p:cNvSpPr/>
          <p:nvPr/>
        </p:nvSpPr>
        <p:spPr>
          <a:xfrm>
            <a:off x="8553724" y="521889"/>
            <a:ext cx="402457" cy="332871"/>
          </a:xfrm>
          <a:custGeom>
            <a:rect b="b" l="l" r="r" t="t"/>
            <a:pathLst>
              <a:path extrusionOk="0" h="7534" w="9110">
                <a:moveTo>
                  <a:pt x="676" y="1"/>
                </a:moveTo>
                <a:cubicBezTo>
                  <a:pt x="277" y="1"/>
                  <a:pt x="0" y="471"/>
                  <a:pt x="204" y="948"/>
                </a:cubicBezTo>
                <a:cubicBezTo>
                  <a:pt x="727" y="2170"/>
                  <a:pt x="1658" y="2987"/>
                  <a:pt x="2957" y="3291"/>
                </a:cubicBezTo>
                <a:cubicBezTo>
                  <a:pt x="4923" y="3751"/>
                  <a:pt x="6262" y="4999"/>
                  <a:pt x="7378" y="6560"/>
                </a:cubicBezTo>
                <a:cubicBezTo>
                  <a:pt x="7510" y="6743"/>
                  <a:pt x="7592" y="6964"/>
                  <a:pt x="7734" y="7138"/>
                </a:cubicBezTo>
                <a:cubicBezTo>
                  <a:pt x="7918" y="7364"/>
                  <a:pt x="8135" y="7534"/>
                  <a:pt x="8386" y="7534"/>
                </a:cubicBezTo>
                <a:cubicBezTo>
                  <a:pt x="8505" y="7534"/>
                  <a:pt x="8632" y="7495"/>
                  <a:pt x="8767" y="7406"/>
                </a:cubicBezTo>
                <a:cubicBezTo>
                  <a:pt x="9109" y="7181"/>
                  <a:pt x="9062" y="6827"/>
                  <a:pt x="8945" y="6496"/>
                </a:cubicBezTo>
                <a:cubicBezTo>
                  <a:pt x="8869" y="6286"/>
                  <a:pt x="8773" y="6072"/>
                  <a:pt x="8641" y="5892"/>
                </a:cubicBezTo>
                <a:cubicBezTo>
                  <a:pt x="7423" y="4208"/>
                  <a:pt x="6022" y="2738"/>
                  <a:pt x="3914" y="2168"/>
                </a:cubicBezTo>
                <a:cubicBezTo>
                  <a:pt x="2893" y="1892"/>
                  <a:pt x="1977" y="1494"/>
                  <a:pt x="1421" y="529"/>
                </a:cubicBezTo>
                <a:cubicBezTo>
                  <a:pt x="1280" y="283"/>
                  <a:pt x="1067" y="88"/>
                  <a:pt x="773" y="10"/>
                </a:cubicBezTo>
                <a:cubicBezTo>
                  <a:pt x="740" y="4"/>
                  <a:pt x="708" y="1"/>
                  <a:pt x="67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8271504" y="1040570"/>
            <a:ext cx="260515" cy="310559"/>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8412882" y="-42800"/>
            <a:ext cx="230430" cy="342679"/>
          </a:xfrm>
          <a:custGeom>
            <a:rect b="b" l="l" r="r" t="t"/>
            <a:pathLst>
              <a:path extrusionOk="0" h="7756" w="5216">
                <a:moveTo>
                  <a:pt x="873" y="1"/>
                </a:moveTo>
                <a:cubicBezTo>
                  <a:pt x="669" y="1"/>
                  <a:pt x="469" y="92"/>
                  <a:pt x="299" y="315"/>
                </a:cubicBezTo>
                <a:cubicBezTo>
                  <a:pt x="0" y="702"/>
                  <a:pt x="160" y="1038"/>
                  <a:pt x="532" y="1316"/>
                </a:cubicBezTo>
                <a:cubicBezTo>
                  <a:pt x="1548" y="2072"/>
                  <a:pt x="1998" y="3149"/>
                  <a:pt x="2266" y="4325"/>
                </a:cubicBezTo>
                <a:cubicBezTo>
                  <a:pt x="2483" y="5275"/>
                  <a:pt x="3008" y="6086"/>
                  <a:pt x="3483" y="6917"/>
                </a:cubicBezTo>
                <a:cubicBezTo>
                  <a:pt x="3679" y="7257"/>
                  <a:pt x="3927" y="7597"/>
                  <a:pt x="4327" y="7716"/>
                </a:cubicBezTo>
                <a:cubicBezTo>
                  <a:pt x="4414" y="7742"/>
                  <a:pt x="4499" y="7755"/>
                  <a:pt x="4580" y="7755"/>
                </a:cubicBezTo>
                <a:cubicBezTo>
                  <a:pt x="4827" y="7755"/>
                  <a:pt x="5031" y="7634"/>
                  <a:pt x="5136" y="7395"/>
                </a:cubicBezTo>
                <a:cubicBezTo>
                  <a:pt x="5215" y="7100"/>
                  <a:pt x="5136" y="6886"/>
                  <a:pt x="4989" y="6712"/>
                </a:cubicBezTo>
                <a:cubicBezTo>
                  <a:pt x="4052" y="5596"/>
                  <a:pt x="3658" y="4256"/>
                  <a:pt x="3269" y="2895"/>
                </a:cubicBezTo>
                <a:cubicBezTo>
                  <a:pt x="2973" y="1854"/>
                  <a:pt x="2348" y="958"/>
                  <a:pt x="1499" y="261"/>
                </a:cubicBezTo>
                <a:cubicBezTo>
                  <a:pt x="1308" y="103"/>
                  <a:pt x="1088" y="1"/>
                  <a:pt x="87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8784838" y="999322"/>
            <a:ext cx="395051" cy="212046"/>
          </a:xfrm>
          <a:custGeom>
            <a:rect b="b" l="l" r="r" t="t"/>
            <a:pathLst>
              <a:path extrusionOk="0" h="4428" w="8250">
                <a:moveTo>
                  <a:pt x="6964" y="0"/>
                </a:moveTo>
                <a:cubicBezTo>
                  <a:pt x="5977" y="0"/>
                  <a:pt x="5076" y="453"/>
                  <a:pt x="4337" y="1238"/>
                </a:cubicBezTo>
                <a:cubicBezTo>
                  <a:pt x="3394" y="2239"/>
                  <a:pt x="2455" y="3148"/>
                  <a:pt x="977" y="3148"/>
                </a:cubicBezTo>
                <a:cubicBezTo>
                  <a:pt x="894" y="3148"/>
                  <a:pt x="809" y="3145"/>
                  <a:pt x="723" y="3139"/>
                </a:cubicBezTo>
                <a:cubicBezTo>
                  <a:pt x="707" y="3138"/>
                  <a:pt x="691" y="3137"/>
                  <a:pt x="676" y="3137"/>
                </a:cubicBezTo>
                <a:cubicBezTo>
                  <a:pt x="354" y="3137"/>
                  <a:pt x="37" y="3364"/>
                  <a:pt x="22" y="3745"/>
                </a:cubicBezTo>
                <a:cubicBezTo>
                  <a:pt x="1" y="4274"/>
                  <a:pt x="424" y="4369"/>
                  <a:pt x="837" y="4406"/>
                </a:cubicBezTo>
                <a:cubicBezTo>
                  <a:pt x="998" y="4420"/>
                  <a:pt x="1156" y="4427"/>
                  <a:pt x="1312" y="4427"/>
                </a:cubicBezTo>
                <a:cubicBezTo>
                  <a:pt x="2510" y="4427"/>
                  <a:pt x="3567" y="4003"/>
                  <a:pt x="4404" y="3125"/>
                </a:cubicBezTo>
                <a:cubicBezTo>
                  <a:pt x="5277" y="2211"/>
                  <a:pt x="6070" y="1249"/>
                  <a:pt x="7478" y="1249"/>
                </a:cubicBezTo>
                <a:cubicBezTo>
                  <a:pt x="7537" y="1249"/>
                  <a:pt x="7598" y="1251"/>
                  <a:pt x="7659" y="1254"/>
                </a:cubicBezTo>
                <a:cubicBezTo>
                  <a:pt x="7667" y="1254"/>
                  <a:pt x="7675" y="1255"/>
                  <a:pt x="7683" y="1255"/>
                </a:cubicBezTo>
                <a:cubicBezTo>
                  <a:pt x="7952" y="1255"/>
                  <a:pt x="8189" y="1015"/>
                  <a:pt x="8218" y="711"/>
                </a:cubicBezTo>
                <a:cubicBezTo>
                  <a:pt x="8249" y="385"/>
                  <a:pt x="8032" y="201"/>
                  <a:pt x="7608" y="64"/>
                </a:cubicBezTo>
                <a:cubicBezTo>
                  <a:pt x="7390" y="21"/>
                  <a:pt x="7175" y="0"/>
                  <a:pt x="696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8851830" y="208367"/>
            <a:ext cx="364118" cy="130350"/>
          </a:xfrm>
          <a:custGeom>
            <a:rect b="b" l="l" r="r" t="t"/>
            <a:pathLst>
              <a:path extrusionOk="0" h="2722" w="7604">
                <a:moveTo>
                  <a:pt x="5268" y="1"/>
                </a:moveTo>
                <a:cubicBezTo>
                  <a:pt x="4424" y="1"/>
                  <a:pt x="3677" y="232"/>
                  <a:pt x="2956" y="655"/>
                </a:cubicBezTo>
                <a:cubicBezTo>
                  <a:pt x="2382" y="991"/>
                  <a:pt x="1827" y="1405"/>
                  <a:pt x="1129" y="1405"/>
                </a:cubicBezTo>
                <a:cubicBezTo>
                  <a:pt x="1009" y="1405"/>
                  <a:pt x="885" y="1393"/>
                  <a:pt x="756" y="1366"/>
                </a:cubicBezTo>
                <a:cubicBezTo>
                  <a:pt x="701" y="1354"/>
                  <a:pt x="647" y="1348"/>
                  <a:pt x="596" y="1348"/>
                </a:cubicBezTo>
                <a:cubicBezTo>
                  <a:pt x="363" y="1348"/>
                  <a:pt x="178" y="1472"/>
                  <a:pt x="107" y="1740"/>
                </a:cubicBezTo>
                <a:cubicBezTo>
                  <a:pt x="0" y="2142"/>
                  <a:pt x="237" y="2361"/>
                  <a:pt x="574" y="2517"/>
                </a:cubicBezTo>
                <a:cubicBezTo>
                  <a:pt x="879" y="2659"/>
                  <a:pt x="1176" y="2722"/>
                  <a:pt x="1465" y="2722"/>
                </a:cubicBezTo>
                <a:cubicBezTo>
                  <a:pt x="1940" y="2722"/>
                  <a:pt x="2395" y="2553"/>
                  <a:pt x="2837" y="2283"/>
                </a:cubicBezTo>
                <a:cubicBezTo>
                  <a:pt x="3686" y="1763"/>
                  <a:pt x="4551" y="1347"/>
                  <a:pt x="5503" y="1347"/>
                </a:cubicBezTo>
                <a:cubicBezTo>
                  <a:pt x="5882" y="1347"/>
                  <a:pt x="6275" y="1413"/>
                  <a:pt x="6686" y="1565"/>
                </a:cubicBezTo>
                <a:cubicBezTo>
                  <a:pt x="6775" y="1597"/>
                  <a:pt x="6871" y="1618"/>
                  <a:pt x="6964" y="1618"/>
                </a:cubicBezTo>
                <a:cubicBezTo>
                  <a:pt x="7144" y="1618"/>
                  <a:pt x="7316" y="1542"/>
                  <a:pt x="7421" y="1337"/>
                </a:cubicBezTo>
                <a:cubicBezTo>
                  <a:pt x="7603" y="977"/>
                  <a:pt x="7466" y="684"/>
                  <a:pt x="7148" y="476"/>
                </a:cubicBezTo>
                <a:cubicBezTo>
                  <a:pt x="6914" y="323"/>
                  <a:pt x="6656" y="206"/>
                  <a:pt x="6591" y="172"/>
                </a:cubicBezTo>
                <a:cubicBezTo>
                  <a:pt x="6121" y="56"/>
                  <a:pt x="5683" y="1"/>
                  <a:pt x="526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7972976" y="521892"/>
            <a:ext cx="392178" cy="121012"/>
          </a:xfrm>
          <a:custGeom>
            <a:rect b="b" l="l" r="r" t="t"/>
            <a:pathLst>
              <a:path extrusionOk="0" h="2527" w="8190">
                <a:moveTo>
                  <a:pt x="804" y="0"/>
                </a:moveTo>
                <a:cubicBezTo>
                  <a:pt x="505" y="0"/>
                  <a:pt x="252" y="129"/>
                  <a:pt x="148" y="473"/>
                </a:cubicBezTo>
                <a:cubicBezTo>
                  <a:pt x="1" y="958"/>
                  <a:pt x="344" y="1186"/>
                  <a:pt x="757" y="1317"/>
                </a:cubicBezTo>
                <a:cubicBezTo>
                  <a:pt x="1354" y="1506"/>
                  <a:pt x="1956" y="1685"/>
                  <a:pt x="2556" y="1867"/>
                </a:cubicBezTo>
                <a:lnTo>
                  <a:pt x="2571" y="1820"/>
                </a:lnTo>
                <a:cubicBezTo>
                  <a:pt x="2898" y="1920"/>
                  <a:pt x="3228" y="2009"/>
                  <a:pt x="3552" y="2121"/>
                </a:cubicBezTo>
                <a:cubicBezTo>
                  <a:pt x="4316" y="2386"/>
                  <a:pt x="5091" y="2526"/>
                  <a:pt x="5875" y="2526"/>
                </a:cubicBezTo>
                <a:cubicBezTo>
                  <a:pt x="6276" y="2526"/>
                  <a:pt x="6678" y="2489"/>
                  <a:pt x="7083" y="2414"/>
                </a:cubicBezTo>
                <a:cubicBezTo>
                  <a:pt x="7573" y="2323"/>
                  <a:pt x="8189" y="2203"/>
                  <a:pt x="8063" y="1516"/>
                </a:cubicBezTo>
                <a:cubicBezTo>
                  <a:pt x="7992" y="1129"/>
                  <a:pt x="7742" y="1030"/>
                  <a:pt x="7458" y="1030"/>
                </a:cubicBezTo>
                <a:cubicBezTo>
                  <a:pt x="7288" y="1030"/>
                  <a:pt x="7106" y="1066"/>
                  <a:pt x="6942" y="1096"/>
                </a:cubicBezTo>
                <a:cubicBezTo>
                  <a:pt x="6637" y="1153"/>
                  <a:pt x="6336" y="1179"/>
                  <a:pt x="6039" y="1179"/>
                </a:cubicBezTo>
                <a:cubicBezTo>
                  <a:pt x="5207" y="1179"/>
                  <a:pt x="4403" y="978"/>
                  <a:pt x="3595" y="697"/>
                </a:cubicBezTo>
                <a:cubicBezTo>
                  <a:pt x="2790" y="417"/>
                  <a:pt x="1948" y="242"/>
                  <a:pt x="1117" y="41"/>
                </a:cubicBezTo>
                <a:cubicBezTo>
                  <a:pt x="1010" y="15"/>
                  <a:pt x="904" y="0"/>
                  <a:pt x="80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txBox="1"/>
          <p:nvPr>
            <p:ph type="title"/>
          </p:nvPr>
        </p:nvSpPr>
        <p:spPr>
          <a:xfrm>
            <a:off x="720000" y="540000"/>
            <a:ext cx="68922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977" name="Shape 977"/>
        <p:cNvGrpSpPr/>
        <p:nvPr/>
      </p:nvGrpSpPr>
      <p:grpSpPr>
        <a:xfrm>
          <a:off x="0" y="0"/>
          <a:ext cx="0" cy="0"/>
          <a:chOff x="0" y="0"/>
          <a:chExt cx="0" cy="0"/>
        </a:xfrm>
      </p:grpSpPr>
      <p:sp>
        <p:nvSpPr>
          <p:cNvPr id="978" name="Google Shape;978;p52"/>
          <p:cNvSpPr/>
          <p:nvPr/>
        </p:nvSpPr>
        <p:spPr>
          <a:xfrm flipH="1"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2"/>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980" name="Google Shape;980;p52"/>
          <p:cNvGrpSpPr/>
          <p:nvPr/>
        </p:nvGrpSpPr>
        <p:grpSpPr>
          <a:xfrm>
            <a:off x="399705" y="568839"/>
            <a:ext cx="552979" cy="532882"/>
            <a:chOff x="5008175" y="258525"/>
            <a:chExt cx="1666100" cy="1605550"/>
          </a:xfrm>
        </p:grpSpPr>
        <p:sp>
          <p:nvSpPr>
            <p:cNvPr id="981" name="Google Shape;981;p52"/>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2"/>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52"/>
          <p:cNvGrpSpPr/>
          <p:nvPr/>
        </p:nvGrpSpPr>
        <p:grpSpPr>
          <a:xfrm>
            <a:off x="656880" y="295264"/>
            <a:ext cx="552979" cy="532882"/>
            <a:chOff x="5008175" y="258525"/>
            <a:chExt cx="1666100" cy="1605550"/>
          </a:xfrm>
        </p:grpSpPr>
        <p:sp>
          <p:nvSpPr>
            <p:cNvPr id="985" name="Google Shape;985;p52"/>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2"/>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52"/>
          <p:cNvGrpSpPr/>
          <p:nvPr/>
        </p:nvGrpSpPr>
        <p:grpSpPr>
          <a:xfrm flipH="1">
            <a:off x="8424005" y="2571751"/>
            <a:ext cx="552979" cy="532882"/>
            <a:chOff x="5008175" y="258525"/>
            <a:chExt cx="1666100" cy="1605550"/>
          </a:xfrm>
        </p:grpSpPr>
        <p:sp>
          <p:nvSpPr>
            <p:cNvPr id="989" name="Google Shape;989;p52"/>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2"/>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52"/>
          <p:cNvGrpSpPr/>
          <p:nvPr/>
        </p:nvGrpSpPr>
        <p:grpSpPr>
          <a:xfrm>
            <a:off x="8147518" y="2257414"/>
            <a:ext cx="552979" cy="532882"/>
            <a:chOff x="5008175" y="258525"/>
            <a:chExt cx="1666100" cy="1605550"/>
          </a:xfrm>
        </p:grpSpPr>
        <p:sp>
          <p:nvSpPr>
            <p:cNvPr id="993" name="Google Shape;993;p52"/>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52"/>
          <p:cNvSpPr txBox="1"/>
          <p:nvPr>
            <p:ph type="title"/>
          </p:nvPr>
        </p:nvSpPr>
        <p:spPr>
          <a:xfrm>
            <a:off x="2381550" y="2224400"/>
            <a:ext cx="4381200" cy="143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Clr>
                <a:schemeClr val="accent6"/>
              </a:buClr>
              <a:buSzPts val="7200"/>
              <a:buNone/>
              <a:defRPr sz="7200">
                <a:solidFill>
                  <a:schemeClr val="accent6"/>
                </a:solidFill>
              </a:defRPr>
            </a:lvl2pPr>
            <a:lvl3pPr lvl="2" rtl="0" algn="ctr">
              <a:spcBef>
                <a:spcPts val="0"/>
              </a:spcBef>
              <a:spcAft>
                <a:spcPts val="0"/>
              </a:spcAft>
              <a:buClr>
                <a:schemeClr val="accent6"/>
              </a:buClr>
              <a:buSzPts val="7200"/>
              <a:buNone/>
              <a:defRPr sz="7200">
                <a:solidFill>
                  <a:schemeClr val="accent6"/>
                </a:solidFill>
              </a:defRPr>
            </a:lvl3pPr>
            <a:lvl4pPr lvl="3" rtl="0" algn="ctr">
              <a:spcBef>
                <a:spcPts val="0"/>
              </a:spcBef>
              <a:spcAft>
                <a:spcPts val="0"/>
              </a:spcAft>
              <a:buClr>
                <a:schemeClr val="accent6"/>
              </a:buClr>
              <a:buSzPts val="7200"/>
              <a:buNone/>
              <a:defRPr sz="7200">
                <a:solidFill>
                  <a:schemeClr val="accent6"/>
                </a:solidFill>
              </a:defRPr>
            </a:lvl4pPr>
            <a:lvl5pPr lvl="4" rtl="0" algn="ctr">
              <a:spcBef>
                <a:spcPts val="0"/>
              </a:spcBef>
              <a:spcAft>
                <a:spcPts val="0"/>
              </a:spcAft>
              <a:buClr>
                <a:schemeClr val="accent6"/>
              </a:buClr>
              <a:buSzPts val="7200"/>
              <a:buNone/>
              <a:defRPr sz="7200">
                <a:solidFill>
                  <a:schemeClr val="accent6"/>
                </a:solidFill>
              </a:defRPr>
            </a:lvl5pPr>
            <a:lvl6pPr lvl="5" rtl="0" algn="ctr">
              <a:spcBef>
                <a:spcPts val="0"/>
              </a:spcBef>
              <a:spcAft>
                <a:spcPts val="0"/>
              </a:spcAft>
              <a:buClr>
                <a:schemeClr val="accent6"/>
              </a:buClr>
              <a:buSzPts val="7200"/>
              <a:buNone/>
              <a:defRPr sz="7200">
                <a:solidFill>
                  <a:schemeClr val="accent6"/>
                </a:solidFill>
              </a:defRPr>
            </a:lvl6pPr>
            <a:lvl7pPr lvl="6" rtl="0" algn="ctr">
              <a:spcBef>
                <a:spcPts val="0"/>
              </a:spcBef>
              <a:spcAft>
                <a:spcPts val="0"/>
              </a:spcAft>
              <a:buClr>
                <a:schemeClr val="accent6"/>
              </a:buClr>
              <a:buSzPts val="7200"/>
              <a:buNone/>
              <a:defRPr sz="7200">
                <a:solidFill>
                  <a:schemeClr val="accent6"/>
                </a:solidFill>
              </a:defRPr>
            </a:lvl7pPr>
            <a:lvl8pPr lvl="7" rtl="0" algn="ctr">
              <a:spcBef>
                <a:spcPts val="0"/>
              </a:spcBef>
              <a:spcAft>
                <a:spcPts val="0"/>
              </a:spcAft>
              <a:buClr>
                <a:schemeClr val="accent6"/>
              </a:buClr>
              <a:buSzPts val="7200"/>
              <a:buNone/>
              <a:defRPr sz="7200">
                <a:solidFill>
                  <a:schemeClr val="accent6"/>
                </a:solidFill>
              </a:defRPr>
            </a:lvl8pPr>
            <a:lvl9pPr lvl="8" rtl="0" algn="ctr">
              <a:spcBef>
                <a:spcPts val="0"/>
              </a:spcBef>
              <a:spcAft>
                <a:spcPts val="0"/>
              </a:spcAft>
              <a:buClr>
                <a:schemeClr val="accent6"/>
              </a:buClr>
              <a:buSzPts val="7200"/>
              <a:buNone/>
              <a:defRPr sz="7200">
                <a:solidFill>
                  <a:schemeClr val="accent6"/>
                </a:solidFill>
              </a:defRPr>
            </a:lvl9pPr>
          </a:lstStyle>
          <a:p/>
        </p:txBody>
      </p:sp>
      <p:sp>
        <p:nvSpPr>
          <p:cNvPr id="997" name="Google Shape;997;p52"/>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grpSp>
        <p:nvGrpSpPr>
          <p:cNvPr id="998" name="Google Shape;998;p52"/>
          <p:cNvGrpSpPr/>
          <p:nvPr/>
        </p:nvGrpSpPr>
        <p:grpSpPr>
          <a:xfrm>
            <a:off x="7211666" y="-436547"/>
            <a:ext cx="988183" cy="1092749"/>
            <a:chOff x="904373" y="1976968"/>
            <a:chExt cx="760083" cy="840512"/>
          </a:xfrm>
        </p:grpSpPr>
        <p:sp>
          <p:nvSpPr>
            <p:cNvPr id="999" name="Google Shape;999;p52"/>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2"/>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52"/>
          <p:cNvGrpSpPr/>
          <p:nvPr/>
        </p:nvGrpSpPr>
        <p:grpSpPr>
          <a:xfrm>
            <a:off x="8421803" y="-334606"/>
            <a:ext cx="683166" cy="1371319"/>
            <a:chOff x="584878" y="2817480"/>
            <a:chExt cx="715582" cy="1436387"/>
          </a:xfrm>
        </p:grpSpPr>
        <p:sp>
          <p:nvSpPr>
            <p:cNvPr id="1002" name="Google Shape;1002;p52"/>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52"/>
          <p:cNvGrpSpPr/>
          <p:nvPr/>
        </p:nvGrpSpPr>
        <p:grpSpPr>
          <a:xfrm>
            <a:off x="7516367" y="927099"/>
            <a:ext cx="1571169" cy="978227"/>
            <a:chOff x="287658" y="1096291"/>
            <a:chExt cx="1645720" cy="1024643"/>
          </a:xfrm>
        </p:grpSpPr>
        <p:sp>
          <p:nvSpPr>
            <p:cNvPr id="1005" name="Google Shape;1005;p52"/>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2"/>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52"/>
          <p:cNvGrpSpPr/>
          <p:nvPr/>
        </p:nvGrpSpPr>
        <p:grpSpPr>
          <a:xfrm flipH="1">
            <a:off x="925238" y="2571746"/>
            <a:ext cx="1217348" cy="1346164"/>
            <a:chOff x="904373" y="1976968"/>
            <a:chExt cx="760083" cy="840512"/>
          </a:xfrm>
        </p:grpSpPr>
        <p:sp>
          <p:nvSpPr>
            <p:cNvPr id="1008" name="Google Shape;1008;p52"/>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2"/>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52"/>
          <p:cNvGrpSpPr/>
          <p:nvPr/>
        </p:nvGrpSpPr>
        <p:grpSpPr>
          <a:xfrm flipH="1">
            <a:off x="-55027" y="4096304"/>
            <a:ext cx="1935696" cy="1205185"/>
            <a:chOff x="7769133" y="4460791"/>
            <a:chExt cx="1645720" cy="1024643"/>
          </a:xfrm>
        </p:grpSpPr>
        <p:sp>
          <p:nvSpPr>
            <p:cNvPr id="1011" name="Google Shape;1011;p52"/>
            <p:cNvSpPr/>
            <p:nvPr/>
          </p:nvSpPr>
          <p:spPr>
            <a:xfrm>
              <a:off x="7843128" y="46034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2"/>
            <p:cNvSpPr/>
            <p:nvPr/>
          </p:nvSpPr>
          <p:spPr>
            <a:xfrm>
              <a:off x="7769133" y="44607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52"/>
          <p:cNvGrpSpPr/>
          <p:nvPr/>
        </p:nvGrpSpPr>
        <p:grpSpPr>
          <a:xfrm flipH="1">
            <a:off x="81274" y="2828380"/>
            <a:ext cx="715582" cy="1436387"/>
            <a:chOff x="584878" y="2817480"/>
            <a:chExt cx="715582" cy="1436387"/>
          </a:xfrm>
        </p:grpSpPr>
        <p:sp>
          <p:nvSpPr>
            <p:cNvPr id="1014" name="Google Shape;1014;p52"/>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2"/>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52"/>
          <p:cNvGrpSpPr/>
          <p:nvPr/>
        </p:nvGrpSpPr>
        <p:grpSpPr>
          <a:xfrm>
            <a:off x="6715167" y="1419334"/>
            <a:ext cx="1255188" cy="978231"/>
            <a:chOff x="-392751" y="1544454"/>
            <a:chExt cx="1314746" cy="1024648"/>
          </a:xfrm>
        </p:grpSpPr>
        <p:sp>
          <p:nvSpPr>
            <p:cNvPr id="1017" name="Google Shape;1017;p52"/>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blipFill>
          <a:blip r:embed="rId2">
            <a:alphaModFix/>
          </a:blip>
          <a:stretch>
            <a:fillRect/>
          </a:stretch>
        </a:blipFill>
      </p:bgPr>
    </p:bg>
    <p:spTree>
      <p:nvGrpSpPr>
        <p:cNvPr id="1019" name="Shape 1019"/>
        <p:cNvGrpSpPr/>
        <p:nvPr/>
      </p:nvGrpSpPr>
      <p:grpSpPr>
        <a:xfrm>
          <a:off x="0" y="0"/>
          <a:ext cx="0" cy="0"/>
          <a:chOff x="0" y="0"/>
          <a:chExt cx="0" cy="0"/>
        </a:xfrm>
      </p:grpSpPr>
      <p:sp>
        <p:nvSpPr>
          <p:cNvPr id="1020" name="Google Shape;1020;p53"/>
          <p:cNvSpPr/>
          <p:nvPr/>
        </p:nvSpPr>
        <p:spPr>
          <a:xfrm flipH="1"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022" name="Google Shape;1022;p53"/>
          <p:cNvSpPr/>
          <p:nvPr/>
        </p:nvSpPr>
        <p:spPr>
          <a:xfrm rot="356282">
            <a:off x="278577" y="2183792"/>
            <a:ext cx="545145" cy="27259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rot="-2068575">
            <a:off x="7961481" y="4312592"/>
            <a:ext cx="545175" cy="272598"/>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rot="-2068575">
            <a:off x="8027965" y="556293"/>
            <a:ext cx="545175" cy="272598"/>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4"/>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rot="-4147048">
            <a:off x="217895" y="2773171"/>
            <a:ext cx="545175" cy="27260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txBox="1"/>
          <p:nvPr>
            <p:ph type="title"/>
          </p:nvPr>
        </p:nvSpPr>
        <p:spPr>
          <a:xfrm>
            <a:off x="2314675" y="2266950"/>
            <a:ext cx="4514700" cy="135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Clr>
                <a:schemeClr val="accent6"/>
              </a:buClr>
              <a:buSzPts val="7200"/>
              <a:buNone/>
              <a:defRPr sz="7200">
                <a:solidFill>
                  <a:schemeClr val="accent6"/>
                </a:solidFill>
              </a:defRPr>
            </a:lvl2pPr>
            <a:lvl3pPr lvl="2" rtl="0" algn="ctr">
              <a:spcBef>
                <a:spcPts val="0"/>
              </a:spcBef>
              <a:spcAft>
                <a:spcPts val="0"/>
              </a:spcAft>
              <a:buClr>
                <a:schemeClr val="accent6"/>
              </a:buClr>
              <a:buSzPts val="7200"/>
              <a:buNone/>
              <a:defRPr sz="7200">
                <a:solidFill>
                  <a:schemeClr val="accent6"/>
                </a:solidFill>
              </a:defRPr>
            </a:lvl3pPr>
            <a:lvl4pPr lvl="3" rtl="0" algn="ctr">
              <a:spcBef>
                <a:spcPts val="0"/>
              </a:spcBef>
              <a:spcAft>
                <a:spcPts val="0"/>
              </a:spcAft>
              <a:buClr>
                <a:schemeClr val="accent6"/>
              </a:buClr>
              <a:buSzPts val="7200"/>
              <a:buNone/>
              <a:defRPr sz="7200">
                <a:solidFill>
                  <a:schemeClr val="accent6"/>
                </a:solidFill>
              </a:defRPr>
            </a:lvl4pPr>
            <a:lvl5pPr lvl="4" rtl="0" algn="ctr">
              <a:spcBef>
                <a:spcPts val="0"/>
              </a:spcBef>
              <a:spcAft>
                <a:spcPts val="0"/>
              </a:spcAft>
              <a:buClr>
                <a:schemeClr val="accent6"/>
              </a:buClr>
              <a:buSzPts val="7200"/>
              <a:buNone/>
              <a:defRPr sz="7200">
                <a:solidFill>
                  <a:schemeClr val="accent6"/>
                </a:solidFill>
              </a:defRPr>
            </a:lvl5pPr>
            <a:lvl6pPr lvl="5" rtl="0" algn="ctr">
              <a:spcBef>
                <a:spcPts val="0"/>
              </a:spcBef>
              <a:spcAft>
                <a:spcPts val="0"/>
              </a:spcAft>
              <a:buClr>
                <a:schemeClr val="accent6"/>
              </a:buClr>
              <a:buSzPts val="7200"/>
              <a:buNone/>
              <a:defRPr sz="7200">
                <a:solidFill>
                  <a:schemeClr val="accent6"/>
                </a:solidFill>
              </a:defRPr>
            </a:lvl6pPr>
            <a:lvl7pPr lvl="6" rtl="0" algn="ctr">
              <a:spcBef>
                <a:spcPts val="0"/>
              </a:spcBef>
              <a:spcAft>
                <a:spcPts val="0"/>
              </a:spcAft>
              <a:buClr>
                <a:schemeClr val="accent6"/>
              </a:buClr>
              <a:buSzPts val="7200"/>
              <a:buNone/>
              <a:defRPr sz="7200">
                <a:solidFill>
                  <a:schemeClr val="accent6"/>
                </a:solidFill>
              </a:defRPr>
            </a:lvl7pPr>
            <a:lvl8pPr lvl="7" rtl="0" algn="ctr">
              <a:spcBef>
                <a:spcPts val="0"/>
              </a:spcBef>
              <a:spcAft>
                <a:spcPts val="0"/>
              </a:spcAft>
              <a:buClr>
                <a:schemeClr val="accent6"/>
              </a:buClr>
              <a:buSzPts val="7200"/>
              <a:buNone/>
              <a:defRPr sz="7200">
                <a:solidFill>
                  <a:schemeClr val="accent6"/>
                </a:solidFill>
              </a:defRPr>
            </a:lvl8pPr>
            <a:lvl9pPr lvl="8" rtl="0" algn="ctr">
              <a:spcBef>
                <a:spcPts val="0"/>
              </a:spcBef>
              <a:spcAft>
                <a:spcPts val="0"/>
              </a:spcAft>
              <a:buClr>
                <a:schemeClr val="accent6"/>
              </a:buClr>
              <a:buSzPts val="7200"/>
              <a:buNone/>
              <a:defRPr sz="7200">
                <a:solidFill>
                  <a:schemeClr val="accent6"/>
                </a:solidFill>
              </a:defRPr>
            </a:lvl9pPr>
          </a:lstStyle>
          <a:p/>
        </p:txBody>
      </p:sp>
      <p:sp>
        <p:nvSpPr>
          <p:cNvPr id="1027" name="Google Shape;1027;p53"/>
          <p:cNvSpPr/>
          <p:nvPr/>
        </p:nvSpPr>
        <p:spPr>
          <a:xfrm rot="1960392">
            <a:off x="8520763" y="3871792"/>
            <a:ext cx="545155" cy="272594"/>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grpSp>
        <p:nvGrpSpPr>
          <p:cNvPr id="1029" name="Google Shape;1029;p53"/>
          <p:cNvGrpSpPr/>
          <p:nvPr/>
        </p:nvGrpSpPr>
        <p:grpSpPr>
          <a:xfrm>
            <a:off x="7225058" y="984278"/>
            <a:ext cx="1432914" cy="1394894"/>
            <a:chOff x="6738418" y="1061009"/>
            <a:chExt cx="911291" cy="887111"/>
          </a:xfrm>
        </p:grpSpPr>
        <p:sp>
          <p:nvSpPr>
            <p:cNvPr id="1030" name="Google Shape;1030;p53"/>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3"/>
          <p:cNvGrpSpPr/>
          <p:nvPr/>
        </p:nvGrpSpPr>
        <p:grpSpPr>
          <a:xfrm>
            <a:off x="189512" y="3865885"/>
            <a:ext cx="1499448" cy="1168519"/>
            <a:chOff x="6902607" y="2397555"/>
            <a:chExt cx="911297" cy="710216"/>
          </a:xfrm>
        </p:grpSpPr>
        <p:sp>
          <p:nvSpPr>
            <p:cNvPr id="1033" name="Google Shape;1033;p53"/>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53"/>
          <p:cNvGrpSpPr/>
          <p:nvPr/>
        </p:nvGrpSpPr>
        <p:grpSpPr>
          <a:xfrm>
            <a:off x="457875" y="-188990"/>
            <a:ext cx="1060999" cy="1173270"/>
            <a:chOff x="8383923" y="-7"/>
            <a:chExt cx="760083" cy="840512"/>
          </a:xfrm>
        </p:grpSpPr>
        <p:sp>
          <p:nvSpPr>
            <p:cNvPr id="1036" name="Google Shape;1036;p53"/>
            <p:cNvSpPr/>
            <p:nvPr/>
          </p:nvSpPr>
          <p:spPr>
            <a:xfrm>
              <a:off x="8494046" y="-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8383923" y="1096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53"/>
          <p:cNvGrpSpPr/>
          <p:nvPr/>
        </p:nvGrpSpPr>
        <p:grpSpPr>
          <a:xfrm>
            <a:off x="1315804" y="-604883"/>
            <a:ext cx="998880" cy="2005053"/>
            <a:chOff x="8064428" y="840505"/>
            <a:chExt cx="715582" cy="1436387"/>
          </a:xfrm>
        </p:grpSpPr>
        <p:sp>
          <p:nvSpPr>
            <p:cNvPr id="1039" name="Google Shape;1039;p53"/>
            <p:cNvSpPr/>
            <p:nvPr/>
          </p:nvSpPr>
          <p:spPr>
            <a:xfrm>
              <a:off x="8064428" y="9285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8136597" y="8405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53"/>
          <p:cNvGrpSpPr/>
          <p:nvPr/>
        </p:nvGrpSpPr>
        <p:grpSpPr>
          <a:xfrm rot="-6795791">
            <a:off x="8270953" y="1934684"/>
            <a:ext cx="1195100" cy="1321562"/>
            <a:chOff x="8383923" y="-7"/>
            <a:chExt cx="760083" cy="840512"/>
          </a:xfrm>
        </p:grpSpPr>
        <p:sp>
          <p:nvSpPr>
            <p:cNvPr id="1042" name="Google Shape;1042;p53"/>
            <p:cNvSpPr/>
            <p:nvPr/>
          </p:nvSpPr>
          <p:spPr>
            <a:xfrm>
              <a:off x="8494046" y="-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8383923" y="1096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bg>
      <p:bgPr>
        <a:blipFill>
          <a:blip r:embed="rId2">
            <a:alphaModFix/>
          </a:blip>
          <a:stretch>
            <a:fillRect/>
          </a:stretch>
        </a:blipFill>
      </p:bgPr>
    </p:bg>
    <p:spTree>
      <p:nvGrpSpPr>
        <p:cNvPr id="1044" name="Shape 1044"/>
        <p:cNvGrpSpPr/>
        <p:nvPr/>
      </p:nvGrpSpPr>
      <p:grpSpPr>
        <a:xfrm>
          <a:off x="0" y="0"/>
          <a:ext cx="0" cy="0"/>
          <a:chOff x="0" y="0"/>
          <a:chExt cx="0" cy="0"/>
        </a:xfrm>
      </p:grpSpPr>
      <p:sp>
        <p:nvSpPr>
          <p:cNvPr id="1045" name="Google Shape;1045;p54"/>
          <p:cNvSpPr/>
          <p:nvPr/>
        </p:nvSpPr>
        <p:spPr>
          <a:xfrm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txBox="1"/>
          <p:nvPr>
            <p:ph type="title"/>
          </p:nvPr>
        </p:nvSpPr>
        <p:spPr>
          <a:xfrm>
            <a:off x="1238250" y="2270675"/>
            <a:ext cx="6667500" cy="1343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Clr>
                <a:schemeClr val="accent6"/>
              </a:buClr>
              <a:buSzPts val="7200"/>
              <a:buNone/>
              <a:defRPr sz="7200">
                <a:solidFill>
                  <a:schemeClr val="accent6"/>
                </a:solidFill>
              </a:defRPr>
            </a:lvl2pPr>
            <a:lvl3pPr lvl="2" rtl="0" algn="ctr">
              <a:spcBef>
                <a:spcPts val="0"/>
              </a:spcBef>
              <a:spcAft>
                <a:spcPts val="0"/>
              </a:spcAft>
              <a:buClr>
                <a:schemeClr val="accent6"/>
              </a:buClr>
              <a:buSzPts val="7200"/>
              <a:buNone/>
              <a:defRPr sz="7200">
                <a:solidFill>
                  <a:schemeClr val="accent6"/>
                </a:solidFill>
              </a:defRPr>
            </a:lvl3pPr>
            <a:lvl4pPr lvl="3" rtl="0" algn="ctr">
              <a:spcBef>
                <a:spcPts val="0"/>
              </a:spcBef>
              <a:spcAft>
                <a:spcPts val="0"/>
              </a:spcAft>
              <a:buClr>
                <a:schemeClr val="accent6"/>
              </a:buClr>
              <a:buSzPts val="7200"/>
              <a:buNone/>
              <a:defRPr sz="7200">
                <a:solidFill>
                  <a:schemeClr val="accent6"/>
                </a:solidFill>
              </a:defRPr>
            </a:lvl4pPr>
            <a:lvl5pPr lvl="4" rtl="0" algn="ctr">
              <a:spcBef>
                <a:spcPts val="0"/>
              </a:spcBef>
              <a:spcAft>
                <a:spcPts val="0"/>
              </a:spcAft>
              <a:buClr>
                <a:schemeClr val="accent6"/>
              </a:buClr>
              <a:buSzPts val="7200"/>
              <a:buNone/>
              <a:defRPr sz="7200">
                <a:solidFill>
                  <a:schemeClr val="accent6"/>
                </a:solidFill>
              </a:defRPr>
            </a:lvl5pPr>
            <a:lvl6pPr lvl="5" rtl="0" algn="ctr">
              <a:spcBef>
                <a:spcPts val="0"/>
              </a:spcBef>
              <a:spcAft>
                <a:spcPts val="0"/>
              </a:spcAft>
              <a:buClr>
                <a:schemeClr val="accent6"/>
              </a:buClr>
              <a:buSzPts val="7200"/>
              <a:buNone/>
              <a:defRPr sz="7200">
                <a:solidFill>
                  <a:schemeClr val="accent6"/>
                </a:solidFill>
              </a:defRPr>
            </a:lvl6pPr>
            <a:lvl7pPr lvl="6" rtl="0" algn="ctr">
              <a:spcBef>
                <a:spcPts val="0"/>
              </a:spcBef>
              <a:spcAft>
                <a:spcPts val="0"/>
              </a:spcAft>
              <a:buClr>
                <a:schemeClr val="accent6"/>
              </a:buClr>
              <a:buSzPts val="7200"/>
              <a:buNone/>
              <a:defRPr sz="7200">
                <a:solidFill>
                  <a:schemeClr val="accent6"/>
                </a:solidFill>
              </a:defRPr>
            </a:lvl7pPr>
            <a:lvl8pPr lvl="7" rtl="0" algn="ctr">
              <a:spcBef>
                <a:spcPts val="0"/>
              </a:spcBef>
              <a:spcAft>
                <a:spcPts val="0"/>
              </a:spcAft>
              <a:buClr>
                <a:schemeClr val="accent6"/>
              </a:buClr>
              <a:buSzPts val="7200"/>
              <a:buNone/>
              <a:defRPr sz="7200">
                <a:solidFill>
                  <a:schemeClr val="accent6"/>
                </a:solidFill>
              </a:defRPr>
            </a:lvl8pPr>
            <a:lvl9pPr lvl="8" rtl="0" algn="ctr">
              <a:spcBef>
                <a:spcPts val="0"/>
              </a:spcBef>
              <a:spcAft>
                <a:spcPts val="0"/>
              </a:spcAft>
              <a:buClr>
                <a:schemeClr val="accent6"/>
              </a:buClr>
              <a:buSzPts val="7200"/>
              <a:buNone/>
              <a:defRPr sz="7200">
                <a:solidFill>
                  <a:schemeClr val="accent6"/>
                </a:solidFill>
              </a:defRPr>
            </a:lvl9pPr>
          </a:lstStyle>
          <a:p/>
        </p:txBody>
      </p:sp>
      <p:sp>
        <p:nvSpPr>
          <p:cNvPr id="1047" name="Google Shape;1047;p54"/>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048" name="Google Shape;1048;p54"/>
          <p:cNvSpPr/>
          <p:nvPr/>
        </p:nvSpPr>
        <p:spPr>
          <a:xfrm flipH="1">
            <a:off x="434250" y="4354975"/>
            <a:ext cx="448900" cy="49702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4"/>
          <p:cNvSpPr/>
          <p:nvPr/>
        </p:nvSpPr>
        <p:spPr>
          <a:xfrm rot="2234747">
            <a:off x="8162781" y="4569308"/>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4"/>
          <p:cNvSpPr/>
          <p:nvPr/>
        </p:nvSpPr>
        <p:spPr>
          <a:xfrm flipH="1">
            <a:off x="8058138" y="370238"/>
            <a:ext cx="448900" cy="49702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4"/>
          <p:cNvSpPr/>
          <p:nvPr/>
        </p:nvSpPr>
        <p:spPr>
          <a:xfrm flipH="1">
            <a:off x="495550" y="691525"/>
            <a:ext cx="448900" cy="49702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4"/>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flipH="1" rot="2234747">
            <a:off x="7867815" y="4641024"/>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a:t>
            </a:r>
            <a:endParaRPr/>
          </a:p>
        </p:txBody>
      </p:sp>
      <p:sp>
        <p:nvSpPr>
          <p:cNvPr id="1053" name="Google Shape;1053;p54"/>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grpSp>
        <p:nvGrpSpPr>
          <p:cNvPr id="1054" name="Google Shape;1054;p54"/>
          <p:cNvGrpSpPr/>
          <p:nvPr/>
        </p:nvGrpSpPr>
        <p:grpSpPr>
          <a:xfrm rot="-1795853">
            <a:off x="8034037" y="2316821"/>
            <a:ext cx="1368508" cy="851445"/>
            <a:chOff x="7374222" y="2086915"/>
            <a:chExt cx="1140701" cy="710214"/>
          </a:xfrm>
        </p:grpSpPr>
        <p:sp>
          <p:nvSpPr>
            <p:cNvPr id="1055" name="Google Shape;1055;p54"/>
            <p:cNvSpPr/>
            <p:nvPr/>
          </p:nvSpPr>
          <p:spPr>
            <a:xfrm>
              <a:off x="7425510" y="21858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7374222" y="20869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54"/>
          <p:cNvGrpSpPr/>
          <p:nvPr/>
        </p:nvGrpSpPr>
        <p:grpSpPr>
          <a:xfrm rot="-1795853">
            <a:off x="7860281" y="2790907"/>
            <a:ext cx="1093290" cy="851448"/>
            <a:chOff x="6902607" y="2397555"/>
            <a:chExt cx="911297" cy="710216"/>
          </a:xfrm>
        </p:grpSpPr>
        <p:sp>
          <p:nvSpPr>
            <p:cNvPr id="1058" name="Google Shape;1058;p54"/>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54"/>
          <p:cNvGrpSpPr/>
          <p:nvPr/>
        </p:nvGrpSpPr>
        <p:grpSpPr>
          <a:xfrm rot="-1565146">
            <a:off x="-114375" y="2867998"/>
            <a:ext cx="1463635" cy="911276"/>
            <a:chOff x="7374222" y="2086915"/>
            <a:chExt cx="1140701" cy="710214"/>
          </a:xfrm>
        </p:grpSpPr>
        <p:sp>
          <p:nvSpPr>
            <p:cNvPr id="1061" name="Google Shape;1061;p54"/>
            <p:cNvSpPr/>
            <p:nvPr/>
          </p:nvSpPr>
          <p:spPr>
            <a:xfrm>
              <a:off x="7425510" y="21858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4"/>
            <p:cNvSpPr/>
            <p:nvPr/>
          </p:nvSpPr>
          <p:spPr>
            <a:xfrm>
              <a:off x="7374222" y="20869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54"/>
          <p:cNvGrpSpPr/>
          <p:nvPr/>
        </p:nvGrpSpPr>
        <p:grpSpPr>
          <a:xfrm rot="-1565146">
            <a:off x="63644" y="2068358"/>
            <a:ext cx="1169278" cy="1138253"/>
            <a:chOff x="6738418" y="1061009"/>
            <a:chExt cx="911291" cy="887111"/>
          </a:xfrm>
        </p:grpSpPr>
        <p:sp>
          <p:nvSpPr>
            <p:cNvPr id="1064" name="Google Shape;1064;p54"/>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4"/>
          <p:cNvGrpSpPr/>
          <p:nvPr/>
        </p:nvGrpSpPr>
        <p:grpSpPr>
          <a:xfrm rot="-667351">
            <a:off x="626152" y="1611082"/>
            <a:ext cx="1169193" cy="911207"/>
            <a:chOff x="6902607" y="2397555"/>
            <a:chExt cx="911297" cy="710216"/>
          </a:xfrm>
        </p:grpSpPr>
        <p:sp>
          <p:nvSpPr>
            <p:cNvPr id="1067" name="Google Shape;1067;p54"/>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4"/>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54"/>
          <p:cNvGrpSpPr/>
          <p:nvPr/>
        </p:nvGrpSpPr>
        <p:grpSpPr>
          <a:xfrm rot="-4355131">
            <a:off x="7860613" y="1564573"/>
            <a:ext cx="1092214" cy="1064514"/>
            <a:chOff x="6738418" y="1061009"/>
            <a:chExt cx="911291" cy="887111"/>
          </a:xfrm>
        </p:grpSpPr>
        <p:sp>
          <p:nvSpPr>
            <p:cNvPr id="1070" name="Google Shape;1070;p54"/>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bg>
      <p:bgPr>
        <a:blipFill>
          <a:blip r:embed="rId2">
            <a:alphaModFix/>
          </a:blip>
          <a:stretch>
            <a:fillRect/>
          </a:stretch>
        </a:blipFill>
      </p:bgPr>
    </p:bg>
    <p:spTree>
      <p:nvGrpSpPr>
        <p:cNvPr id="1072" name="Shape 1072"/>
        <p:cNvGrpSpPr/>
        <p:nvPr/>
      </p:nvGrpSpPr>
      <p:grpSpPr>
        <a:xfrm>
          <a:off x="0" y="0"/>
          <a:ext cx="0" cy="0"/>
          <a:chOff x="0" y="0"/>
          <a:chExt cx="0" cy="0"/>
        </a:xfrm>
      </p:grpSpPr>
      <p:sp>
        <p:nvSpPr>
          <p:cNvPr id="1073" name="Google Shape;1073;p55"/>
          <p:cNvSpPr/>
          <p:nvPr/>
        </p:nvSpPr>
        <p:spPr>
          <a:xfrm flipH="1" rot="10800000">
            <a:off x="-19050" y="-9975"/>
            <a:ext cx="9182100" cy="5163000"/>
          </a:xfrm>
          <a:prstGeom prst="parallelogram">
            <a:avLst>
              <a:gd fmla="val 18735"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txBox="1"/>
          <p:nvPr>
            <p:ph idx="1" type="subTitle"/>
          </p:nvPr>
        </p:nvSpPr>
        <p:spPr>
          <a:xfrm rot="579">
            <a:off x="2790900" y="3746500"/>
            <a:ext cx="35622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075" name="Google Shape;1075;p55"/>
          <p:cNvSpPr txBox="1"/>
          <p:nvPr>
            <p:ph type="title"/>
          </p:nvPr>
        </p:nvSpPr>
        <p:spPr>
          <a:xfrm>
            <a:off x="2314675" y="2266950"/>
            <a:ext cx="4514700" cy="135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Clr>
                <a:schemeClr val="accent6"/>
              </a:buClr>
              <a:buSzPts val="7200"/>
              <a:buNone/>
              <a:defRPr sz="7200">
                <a:solidFill>
                  <a:schemeClr val="accent6"/>
                </a:solidFill>
              </a:defRPr>
            </a:lvl2pPr>
            <a:lvl3pPr lvl="2" rtl="0" algn="ctr">
              <a:spcBef>
                <a:spcPts val="0"/>
              </a:spcBef>
              <a:spcAft>
                <a:spcPts val="0"/>
              </a:spcAft>
              <a:buClr>
                <a:schemeClr val="accent6"/>
              </a:buClr>
              <a:buSzPts val="7200"/>
              <a:buNone/>
              <a:defRPr sz="7200">
                <a:solidFill>
                  <a:schemeClr val="accent6"/>
                </a:solidFill>
              </a:defRPr>
            </a:lvl3pPr>
            <a:lvl4pPr lvl="3" rtl="0" algn="ctr">
              <a:spcBef>
                <a:spcPts val="0"/>
              </a:spcBef>
              <a:spcAft>
                <a:spcPts val="0"/>
              </a:spcAft>
              <a:buClr>
                <a:schemeClr val="accent6"/>
              </a:buClr>
              <a:buSzPts val="7200"/>
              <a:buNone/>
              <a:defRPr sz="7200">
                <a:solidFill>
                  <a:schemeClr val="accent6"/>
                </a:solidFill>
              </a:defRPr>
            </a:lvl4pPr>
            <a:lvl5pPr lvl="4" rtl="0" algn="ctr">
              <a:spcBef>
                <a:spcPts val="0"/>
              </a:spcBef>
              <a:spcAft>
                <a:spcPts val="0"/>
              </a:spcAft>
              <a:buClr>
                <a:schemeClr val="accent6"/>
              </a:buClr>
              <a:buSzPts val="7200"/>
              <a:buNone/>
              <a:defRPr sz="7200">
                <a:solidFill>
                  <a:schemeClr val="accent6"/>
                </a:solidFill>
              </a:defRPr>
            </a:lvl5pPr>
            <a:lvl6pPr lvl="5" rtl="0" algn="ctr">
              <a:spcBef>
                <a:spcPts val="0"/>
              </a:spcBef>
              <a:spcAft>
                <a:spcPts val="0"/>
              </a:spcAft>
              <a:buClr>
                <a:schemeClr val="accent6"/>
              </a:buClr>
              <a:buSzPts val="7200"/>
              <a:buNone/>
              <a:defRPr sz="7200">
                <a:solidFill>
                  <a:schemeClr val="accent6"/>
                </a:solidFill>
              </a:defRPr>
            </a:lvl6pPr>
            <a:lvl7pPr lvl="6" rtl="0" algn="ctr">
              <a:spcBef>
                <a:spcPts val="0"/>
              </a:spcBef>
              <a:spcAft>
                <a:spcPts val="0"/>
              </a:spcAft>
              <a:buClr>
                <a:schemeClr val="accent6"/>
              </a:buClr>
              <a:buSzPts val="7200"/>
              <a:buNone/>
              <a:defRPr sz="7200">
                <a:solidFill>
                  <a:schemeClr val="accent6"/>
                </a:solidFill>
              </a:defRPr>
            </a:lvl7pPr>
            <a:lvl8pPr lvl="7" rtl="0" algn="ctr">
              <a:spcBef>
                <a:spcPts val="0"/>
              </a:spcBef>
              <a:spcAft>
                <a:spcPts val="0"/>
              </a:spcAft>
              <a:buClr>
                <a:schemeClr val="accent6"/>
              </a:buClr>
              <a:buSzPts val="7200"/>
              <a:buNone/>
              <a:defRPr sz="7200">
                <a:solidFill>
                  <a:schemeClr val="accent6"/>
                </a:solidFill>
              </a:defRPr>
            </a:lvl8pPr>
            <a:lvl9pPr lvl="8" rtl="0" algn="ctr">
              <a:spcBef>
                <a:spcPts val="0"/>
              </a:spcBef>
              <a:spcAft>
                <a:spcPts val="0"/>
              </a:spcAft>
              <a:buClr>
                <a:schemeClr val="accent6"/>
              </a:buClr>
              <a:buSzPts val="7200"/>
              <a:buNone/>
              <a:defRPr sz="7200">
                <a:solidFill>
                  <a:schemeClr val="accent6"/>
                </a:solidFill>
              </a:defRPr>
            </a:lvl9pPr>
          </a:lstStyle>
          <a:p/>
        </p:txBody>
      </p:sp>
      <p:sp>
        <p:nvSpPr>
          <p:cNvPr id="1076" name="Google Shape;1076;p55"/>
          <p:cNvSpPr txBox="1"/>
          <p:nvPr>
            <p:ph hasCustomPrompt="1" idx="2" type="title"/>
          </p:nvPr>
        </p:nvSpPr>
        <p:spPr>
          <a:xfrm rot="354">
            <a:off x="3115200" y="540150"/>
            <a:ext cx="2913600" cy="2008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5000"/>
              <a:buNone/>
              <a:defRPr sz="15000">
                <a:solidFill>
                  <a:schemeClr val="accent6"/>
                </a:solidFill>
              </a:defRPr>
            </a:lvl1pPr>
            <a:lvl2pPr lvl="1" rtl="0" algn="ctr">
              <a:spcBef>
                <a:spcPts val="0"/>
              </a:spcBef>
              <a:spcAft>
                <a:spcPts val="0"/>
              </a:spcAft>
              <a:buSzPts val="15000"/>
              <a:buNone/>
              <a:defRPr sz="15000"/>
            </a:lvl2pPr>
            <a:lvl3pPr lvl="2" rtl="0" algn="ctr">
              <a:spcBef>
                <a:spcPts val="0"/>
              </a:spcBef>
              <a:spcAft>
                <a:spcPts val="0"/>
              </a:spcAft>
              <a:buSzPts val="15000"/>
              <a:buNone/>
              <a:defRPr sz="15000"/>
            </a:lvl3pPr>
            <a:lvl4pPr lvl="3" rtl="0" algn="ctr">
              <a:spcBef>
                <a:spcPts val="0"/>
              </a:spcBef>
              <a:spcAft>
                <a:spcPts val="0"/>
              </a:spcAft>
              <a:buSzPts val="15000"/>
              <a:buNone/>
              <a:defRPr sz="15000"/>
            </a:lvl4pPr>
            <a:lvl5pPr lvl="4" rtl="0" algn="ctr">
              <a:spcBef>
                <a:spcPts val="0"/>
              </a:spcBef>
              <a:spcAft>
                <a:spcPts val="0"/>
              </a:spcAft>
              <a:buSzPts val="15000"/>
              <a:buNone/>
              <a:defRPr sz="15000"/>
            </a:lvl5pPr>
            <a:lvl6pPr lvl="5" rtl="0" algn="ctr">
              <a:spcBef>
                <a:spcPts val="0"/>
              </a:spcBef>
              <a:spcAft>
                <a:spcPts val="0"/>
              </a:spcAft>
              <a:buSzPts val="15000"/>
              <a:buNone/>
              <a:defRPr sz="15000"/>
            </a:lvl6pPr>
            <a:lvl7pPr lvl="6" rtl="0" algn="ctr">
              <a:spcBef>
                <a:spcPts val="0"/>
              </a:spcBef>
              <a:spcAft>
                <a:spcPts val="0"/>
              </a:spcAft>
              <a:buSzPts val="15000"/>
              <a:buNone/>
              <a:defRPr sz="15000"/>
            </a:lvl7pPr>
            <a:lvl8pPr lvl="7" rtl="0" algn="ctr">
              <a:spcBef>
                <a:spcPts val="0"/>
              </a:spcBef>
              <a:spcAft>
                <a:spcPts val="0"/>
              </a:spcAft>
              <a:buSzPts val="15000"/>
              <a:buNone/>
              <a:defRPr sz="15000"/>
            </a:lvl8pPr>
            <a:lvl9pPr lvl="8" rtl="0" algn="ctr">
              <a:spcBef>
                <a:spcPts val="0"/>
              </a:spcBef>
              <a:spcAft>
                <a:spcPts val="0"/>
              </a:spcAft>
              <a:buSzPts val="15000"/>
              <a:buNone/>
              <a:defRPr sz="15000"/>
            </a:lvl9pPr>
          </a:lstStyle>
          <a:p>
            <a:r>
              <a:t>xx%</a:t>
            </a:r>
          </a:p>
        </p:txBody>
      </p:sp>
      <p:sp>
        <p:nvSpPr>
          <p:cNvPr id="1077" name="Google Shape;1077;p55"/>
          <p:cNvSpPr/>
          <p:nvPr/>
        </p:nvSpPr>
        <p:spPr>
          <a:xfrm flipH="1">
            <a:off x="883895" y="4782057"/>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5"/>
          <p:cNvSpPr/>
          <p:nvPr/>
        </p:nvSpPr>
        <p:spPr>
          <a:xfrm flipH="1">
            <a:off x="92130" y="4783050"/>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p:nvPr/>
        </p:nvSpPr>
        <p:spPr>
          <a:xfrm flipH="1">
            <a:off x="812124" y="4153251"/>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p:nvPr/>
        </p:nvSpPr>
        <p:spPr>
          <a:xfrm flipH="1">
            <a:off x="8275170" y="1287057"/>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flipH="1">
            <a:off x="8696330" y="1718325"/>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5"/>
          <p:cNvSpPr/>
          <p:nvPr/>
        </p:nvSpPr>
        <p:spPr>
          <a:xfrm flipH="1">
            <a:off x="8696324" y="1029226"/>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 name="Google Shape;1083;p55"/>
          <p:cNvGrpSpPr/>
          <p:nvPr/>
        </p:nvGrpSpPr>
        <p:grpSpPr>
          <a:xfrm>
            <a:off x="51888" y="-332033"/>
            <a:ext cx="1200930" cy="1328009"/>
            <a:chOff x="904373" y="1976968"/>
            <a:chExt cx="760083" cy="840512"/>
          </a:xfrm>
        </p:grpSpPr>
        <p:sp>
          <p:nvSpPr>
            <p:cNvPr id="1084" name="Google Shape;1084;p55"/>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5"/>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55"/>
          <p:cNvGrpSpPr/>
          <p:nvPr/>
        </p:nvGrpSpPr>
        <p:grpSpPr>
          <a:xfrm>
            <a:off x="1522494" y="-207972"/>
            <a:ext cx="830218" cy="1666640"/>
            <a:chOff x="584878" y="2817480"/>
            <a:chExt cx="715582" cy="1436387"/>
          </a:xfrm>
        </p:grpSpPr>
        <p:sp>
          <p:nvSpPr>
            <p:cNvPr id="1087" name="Google Shape;1087;p55"/>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5"/>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55"/>
          <p:cNvGrpSpPr/>
          <p:nvPr/>
        </p:nvGrpSpPr>
        <p:grpSpPr>
          <a:xfrm>
            <a:off x="422150" y="1325233"/>
            <a:ext cx="1909364" cy="1188893"/>
            <a:chOff x="287658" y="1096291"/>
            <a:chExt cx="1645720" cy="1024643"/>
          </a:xfrm>
        </p:grpSpPr>
        <p:sp>
          <p:nvSpPr>
            <p:cNvPr id="1090" name="Google Shape;1090;p55"/>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5"/>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55"/>
          <p:cNvGrpSpPr/>
          <p:nvPr/>
        </p:nvGrpSpPr>
        <p:grpSpPr>
          <a:xfrm>
            <a:off x="-551511" y="1923469"/>
            <a:ext cx="1525368" cy="1188899"/>
            <a:chOff x="-392751" y="1544454"/>
            <a:chExt cx="1314746" cy="1024648"/>
          </a:xfrm>
        </p:grpSpPr>
        <p:sp>
          <p:nvSpPr>
            <p:cNvPr id="1093" name="Google Shape;1093;p55"/>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5"/>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55"/>
          <p:cNvGrpSpPr/>
          <p:nvPr/>
        </p:nvGrpSpPr>
        <p:grpSpPr>
          <a:xfrm rot="321689">
            <a:off x="7668622" y="4097122"/>
            <a:ext cx="1698325" cy="1323693"/>
            <a:chOff x="-392751" y="1544454"/>
            <a:chExt cx="1314746" cy="1024648"/>
          </a:xfrm>
        </p:grpSpPr>
        <p:sp>
          <p:nvSpPr>
            <p:cNvPr id="1096" name="Google Shape;1096;p55"/>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5"/>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55"/>
          <p:cNvGrpSpPr/>
          <p:nvPr/>
        </p:nvGrpSpPr>
        <p:grpSpPr>
          <a:xfrm rot="1065694">
            <a:off x="7341842" y="2803248"/>
            <a:ext cx="2125552" cy="1323649"/>
            <a:chOff x="287658" y="1096291"/>
            <a:chExt cx="1645720" cy="1024643"/>
          </a:xfrm>
        </p:grpSpPr>
        <p:sp>
          <p:nvSpPr>
            <p:cNvPr id="1099" name="Google Shape;1099;p55"/>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5"/>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101" name="Shape 1101"/>
        <p:cNvGrpSpPr/>
        <p:nvPr/>
      </p:nvGrpSpPr>
      <p:grpSpPr>
        <a:xfrm>
          <a:off x="0" y="0"/>
          <a:ext cx="0" cy="0"/>
          <a:chOff x="0" y="0"/>
          <a:chExt cx="0" cy="0"/>
        </a:xfrm>
      </p:grpSpPr>
      <p:pic>
        <p:nvPicPr>
          <p:cNvPr id="1102" name="Google Shape;1102;p56"/>
          <p:cNvPicPr preferRelativeResize="0"/>
          <p:nvPr/>
        </p:nvPicPr>
        <p:blipFill rotWithShape="1">
          <a:blip r:embed="rId3">
            <a:alphaModFix/>
          </a:blip>
          <a:srcRect b="7134" l="3268" r="1156" t="9420"/>
          <a:stretch/>
        </p:blipFill>
        <p:spPr>
          <a:xfrm>
            <a:off x="1239450" y="942975"/>
            <a:ext cx="6759900" cy="3320100"/>
          </a:xfrm>
          <a:prstGeom prst="parallelogram">
            <a:avLst>
              <a:gd fmla="val 25000" name="adj"/>
            </a:avLst>
          </a:prstGeom>
          <a:noFill/>
          <a:ln>
            <a:noFill/>
          </a:ln>
        </p:spPr>
      </p:pic>
      <p:sp>
        <p:nvSpPr>
          <p:cNvPr id="1103" name="Google Shape;1103;p56"/>
          <p:cNvSpPr/>
          <p:nvPr/>
        </p:nvSpPr>
        <p:spPr>
          <a:xfrm>
            <a:off x="1239450" y="942975"/>
            <a:ext cx="6665100" cy="32292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txBox="1"/>
          <p:nvPr>
            <p:ph type="title"/>
          </p:nvPr>
        </p:nvSpPr>
        <p:spPr>
          <a:xfrm rot="-949">
            <a:off x="3712649" y="3543762"/>
            <a:ext cx="3261600" cy="604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4"/>
              </a:buClr>
              <a:buSzPts val="1800"/>
              <a:buNone/>
              <a:defRPr sz="2000">
                <a:solidFill>
                  <a:schemeClr val="accent4"/>
                </a:solidFill>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1105" name="Google Shape;1105;p56"/>
          <p:cNvSpPr txBox="1"/>
          <p:nvPr>
            <p:ph idx="1" type="subTitle"/>
          </p:nvPr>
        </p:nvSpPr>
        <p:spPr>
          <a:xfrm>
            <a:off x="2169750" y="1381125"/>
            <a:ext cx="4804500" cy="216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500"/>
            </a:lvl1pPr>
            <a:lvl2pPr lvl="1" rtl="0" algn="r">
              <a:lnSpc>
                <a:spcPct val="100000"/>
              </a:lnSpc>
              <a:spcBef>
                <a:spcPts val="0"/>
              </a:spcBef>
              <a:spcAft>
                <a:spcPts val="0"/>
              </a:spcAft>
              <a:buSzPts val="3000"/>
              <a:buNone/>
              <a:defRPr sz="3000"/>
            </a:lvl2pPr>
            <a:lvl3pPr lvl="2" rtl="0" algn="r">
              <a:lnSpc>
                <a:spcPct val="100000"/>
              </a:lnSpc>
              <a:spcBef>
                <a:spcPts val="0"/>
              </a:spcBef>
              <a:spcAft>
                <a:spcPts val="0"/>
              </a:spcAft>
              <a:buSzPts val="3000"/>
              <a:buNone/>
              <a:defRPr sz="3000"/>
            </a:lvl3pPr>
            <a:lvl4pPr lvl="3" rtl="0" algn="r">
              <a:lnSpc>
                <a:spcPct val="100000"/>
              </a:lnSpc>
              <a:spcBef>
                <a:spcPts val="0"/>
              </a:spcBef>
              <a:spcAft>
                <a:spcPts val="0"/>
              </a:spcAft>
              <a:buSzPts val="3000"/>
              <a:buNone/>
              <a:defRPr sz="3000"/>
            </a:lvl4pPr>
            <a:lvl5pPr lvl="4" rtl="0" algn="r">
              <a:lnSpc>
                <a:spcPct val="100000"/>
              </a:lnSpc>
              <a:spcBef>
                <a:spcPts val="0"/>
              </a:spcBef>
              <a:spcAft>
                <a:spcPts val="0"/>
              </a:spcAft>
              <a:buSzPts val="3000"/>
              <a:buNone/>
              <a:defRPr sz="3000"/>
            </a:lvl5pPr>
            <a:lvl6pPr lvl="5" rtl="0" algn="r">
              <a:lnSpc>
                <a:spcPct val="100000"/>
              </a:lnSpc>
              <a:spcBef>
                <a:spcPts val="0"/>
              </a:spcBef>
              <a:spcAft>
                <a:spcPts val="0"/>
              </a:spcAft>
              <a:buSzPts val="3000"/>
              <a:buNone/>
              <a:defRPr sz="3000"/>
            </a:lvl6pPr>
            <a:lvl7pPr lvl="6" rtl="0" algn="r">
              <a:lnSpc>
                <a:spcPct val="100000"/>
              </a:lnSpc>
              <a:spcBef>
                <a:spcPts val="0"/>
              </a:spcBef>
              <a:spcAft>
                <a:spcPts val="0"/>
              </a:spcAft>
              <a:buSzPts val="3000"/>
              <a:buNone/>
              <a:defRPr sz="3000"/>
            </a:lvl7pPr>
            <a:lvl8pPr lvl="7" rtl="0" algn="r">
              <a:lnSpc>
                <a:spcPct val="100000"/>
              </a:lnSpc>
              <a:spcBef>
                <a:spcPts val="0"/>
              </a:spcBef>
              <a:spcAft>
                <a:spcPts val="0"/>
              </a:spcAft>
              <a:buSzPts val="3000"/>
              <a:buNone/>
              <a:defRPr sz="3000"/>
            </a:lvl8pPr>
            <a:lvl9pPr lvl="8" rtl="0" algn="r">
              <a:lnSpc>
                <a:spcPct val="100000"/>
              </a:lnSpc>
              <a:spcBef>
                <a:spcPts val="0"/>
              </a:spcBef>
              <a:spcAft>
                <a:spcPts val="0"/>
              </a:spcAft>
              <a:buSzPts val="3000"/>
              <a:buNone/>
              <a:defRPr sz="3000"/>
            </a:lvl9pPr>
          </a:lstStyle>
          <a:p/>
        </p:txBody>
      </p:sp>
      <p:grpSp>
        <p:nvGrpSpPr>
          <p:cNvPr id="1106" name="Google Shape;1106;p56"/>
          <p:cNvGrpSpPr/>
          <p:nvPr/>
        </p:nvGrpSpPr>
        <p:grpSpPr>
          <a:xfrm>
            <a:off x="994263" y="4158626"/>
            <a:ext cx="1233896" cy="961633"/>
            <a:chOff x="7156557" y="4340955"/>
            <a:chExt cx="911297" cy="710216"/>
          </a:xfrm>
        </p:grpSpPr>
        <p:sp>
          <p:nvSpPr>
            <p:cNvPr id="1107" name="Google Shape;1107;p56"/>
            <p:cNvSpPr/>
            <p:nvPr/>
          </p:nvSpPr>
          <p:spPr>
            <a:xfrm>
              <a:off x="7250836" y="43560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7156557" y="43409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56"/>
          <p:cNvGrpSpPr/>
          <p:nvPr/>
        </p:nvGrpSpPr>
        <p:grpSpPr>
          <a:xfrm>
            <a:off x="374918" y="2843902"/>
            <a:ext cx="1029152" cy="1138053"/>
            <a:chOff x="65623" y="-283757"/>
            <a:chExt cx="760083" cy="840512"/>
          </a:xfrm>
        </p:grpSpPr>
        <p:sp>
          <p:nvSpPr>
            <p:cNvPr id="1110" name="Google Shape;1110;p56"/>
            <p:cNvSpPr/>
            <p:nvPr/>
          </p:nvSpPr>
          <p:spPr>
            <a:xfrm>
              <a:off x="175746" y="-28375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65623" y="-174147"/>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56"/>
          <p:cNvGrpSpPr/>
          <p:nvPr/>
        </p:nvGrpSpPr>
        <p:grpSpPr>
          <a:xfrm>
            <a:off x="1338174" y="2571749"/>
            <a:ext cx="968897" cy="1944868"/>
            <a:chOff x="-253872" y="556755"/>
            <a:chExt cx="715582" cy="1436387"/>
          </a:xfrm>
        </p:grpSpPr>
        <p:sp>
          <p:nvSpPr>
            <p:cNvPr id="1113" name="Google Shape;1113;p56"/>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56"/>
          <p:cNvGrpSpPr/>
          <p:nvPr/>
        </p:nvGrpSpPr>
        <p:grpSpPr>
          <a:xfrm>
            <a:off x="164069" y="4087803"/>
            <a:ext cx="830218" cy="1666640"/>
            <a:chOff x="584878" y="2817480"/>
            <a:chExt cx="715582" cy="1436387"/>
          </a:xfrm>
        </p:grpSpPr>
        <p:sp>
          <p:nvSpPr>
            <p:cNvPr id="1116" name="Google Shape;1116;p56"/>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56"/>
          <p:cNvGrpSpPr/>
          <p:nvPr/>
        </p:nvGrpSpPr>
        <p:grpSpPr>
          <a:xfrm>
            <a:off x="6473716" y="-680940"/>
            <a:ext cx="3234881" cy="2715543"/>
            <a:chOff x="1332372" y="753063"/>
            <a:chExt cx="1739557" cy="1460440"/>
          </a:xfrm>
        </p:grpSpPr>
        <p:sp>
          <p:nvSpPr>
            <p:cNvPr id="1119" name="Google Shape;1119;p56"/>
            <p:cNvSpPr/>
            <p:nvPr/>
          </p:nvSpPr>
          <p:spPr>
            <a:xfrm rot="-1633309">
              <a:off x="1470523" y="1150266"/>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rot="-1633309">
              <a:off x="1446169" y="110292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rot="-1633309">
              <a:off x="1422389" y="105669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blipFill>
          <a:blip r:embed="rId2">
            <a:alphaModFix/>
          </a:blip>
          <a:stretch>
            <a:fillRect/>
          </a:stretch>
        </a:blipFill>
      </p:bgPr>
    </p:bg>
    <p:spTree>
      <p:nvGrpSpPr>
        <p:cNvPr id="1122" name="Shape 1122"/>
        <p:cNvGrpSpPr/>
        <p:nvPr/>
      </p:nvGrpSpPr>
      <p:grpSpPr>
        <a:xfrm>
          <a:off x="0" y="0"/>
          <a:ext cx="0" cy="0"/>
          <a:chOff x="0" y="0"/>
          <a:chExt cx="0" cy="0"/>
        </a:xfrm>
      </p:grpSpPr>
      <p:sp>
        <p:nvSpPr>
          <p:cNvPr id="1123" name="Google Shape;1123;p57"/>
          <p:cNvSpPr txBox="1"/>
          <p:nvPr>
            <p:ph idx="1" type="subTitle"/>
          </p:nvPr>
        </p:nvSpPr>
        <p:spPr>
          <a:xfrm rot="202">
            <a:off x="2014450" y="3255375"/>
            <a:ext cx="5114700" cy="619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4" name="Google Shape;1124;p57"/>
          <p:cNvSpPr txBox="1"/>
          <p:nvPr>
            <p:ph type="title"/>
          </p:nvPr>
        </p:nvSpPr>
        <p:spPr>
          <a:xfrm>
            <a:off x="1464100" y="1055288"/>
            <a:ext cx="6215400" cy="2052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15000"/>
              <a:buNone/>
              <a:defRPr sz="15000">
                <a:solidFill>
                  <a:schemeClr val="accent6"/>
                </a:solidFill>
              </a:defRPr>
            </a:lvl1pPr>
            <a:lvl2pPr lvl="1" rtl="0"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2pPr>
            <a:lvl3pPr lvl="2" rtl="0"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3pPr>
            <a:lvl4pPr lvl="3" rtl="0"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4pPr>
            <a:lvl5pPr lvl="4" rtl="0"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5pPr>
            <a:lvl6pPr lvl="5" rtl="0"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6pPr>
            <a:lvl7pPr lvl="6" rtl="0"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7pPr>
            <a:lvl8pPr lvl="7" rtl="0"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8pPr>
            <a:lvl9pPr lvl="8" rtl="0" algn="ctr">
              <a:spcBef>
                <a:spcPts val="0"/>
              </a:spcBef>
              <a:spcAft>
                <a:spcPts val="0"/>
              </a:spcAft>
              <a:buClr>
                <a:schemeClr val="accent6"/>
              </a:buClr>
              <a:buSzPts val="15000"/>
              <a:buFont typeface="Knewave"/>
              <a:buNone/>
              <a:defRPr sz="15000">
                <a:solidFill>
                  <a:schemeClr val="accent6"/>
                </a:solidFill>
                <a:latin typeface="Knewave"/>
                <a:ea typeface="Knewave"/>
                <a:cs typeface="Knewave"/>
                <a:sym typeface="Knewave"/>
              </a:defRPr>
            </a:lvl9pPr>
          </a:lstStyle>
          <a:p/>
        </p:txBody>
      </p:sp>
      <p:grpSp>
        <p:nvGrpSpPr>
          <p:cNvPr id="1125" name="Google Shape;1125;p57"/>
          <p:cNvGrpSpPr/>
          <p:nvPr/>
        </p:nvGrpSpPr>
        <p:grpSpPr>
          <a:xfrm>
            <a:off x="7902891" y="1460208"/>
            <a:ext cx="1555803" cy="968661"/>
            <a:chOff x="7628172" y="4030315"/>
            <a:chExt cx="1140701" cy="710214"/>
          </a:xfrm>
        </p:grpSpPr>
        <p:sp>
          <p:nvSpPr>
            <p:cNvPr id="1126" name="Google Shape;1126;p57"/>
            <p:cNvSpPr/>
            <p:nvPr/>
          </p:nvSpPr>
          <p:spPr>
            <a:xfrm>
              <a:off x="7679460" y="41292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7628172" y="40303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57"/>
          <p:cNvGrpSpPr/>
          <p:nvPr/>
        </p:nvGrpSpPr>
        <p:grpSpPr>
          <a:xfrm>
            <a:off x="8540964" y="-377867"/>
            <a:ext cx="975982" cy="1959089"/>
            <a:chOff x="8318378" y="2783905"/>
            <a:chExt cx="715582" cy="1436387"/>
          </a:xfrm>
        </p:grpSpPr>
        <p:sp>
          <p:nvSpPr>
            <p:cNvPr id="1129" name="Google Shape;1129;p57"/>
            <p:cNvSpPr/>
            <p:nvPr/>
          </p:nvSpPr>
          <p:spPr>
            <a:xfrm>
              <a:off x="8318378" y="28719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7"/>
            <p:cNvSpPr/>
            <p:nvPr/>
          </p:nvSpPr>
          <p:spPr>
            <a:xfrm>
              <a:off x="8390547" y="27839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57"/>
          <p:cNvGrpSpPr/>
          <p:nvPr/>
        </p:nvGrpSpPr>
        <p:grpSpPr>
          <a:xfrm>
            <a:off x="7331038" y="-246330"/>
            <a:ext cx="1242910" cy="1209931"/>
            <a:chOff x="6992368" y="3004409"/>
            <a:chExt cx="911291" cy="887111"/>
          </a:xfrm>
        </p:grpSpPr>
        <p:sp>
          <p:nvSpPr>
            <p:cNvPr id="1132" name="Google Shape;1132;p57"/>
            <p:cNvSpPr/>
            <p:nvPr/>
          </p:nvSpPr>
          <p:spPr>
            <a:xfrm>
              <a:off x="6992368" y="30594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7013992" y="30044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57"/>
          <p:cNvGrpSpPr/>
          <p:nvPr/>
        </p:nvGrpSpPr>
        <p:grpSpPr>
          <a:xfrm>
            <a:off x="-136803" y="2978911"/>
            <a:ext cx="765458" cy="1536503"/>
            <a:chOff x="-253872" y="556755"/>
            <a:chExt cx="715582" cy="1436387"/>
          </a:xfrm>
        </p:grpSpPr>
        <p:sp>
          <p:nvSpPr>
            <p:cNvPr id="1135" name="Google Shape;1135;p57"/>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57"/>
          <p:cNvGrpSpPr/>
          <p:nvPr/>
        </p:nvGrpSpPr>
        <p:grpSpPr>
          <a:xfrm>
            <a:off x="176138" y="4235698"/>
            <a:ext cx="1155609" cy="1339687"/>
            <a:chOff x="8577860" y="4466798"/>
            <a:chExt cx="793797" cy="920241"/>
          </a:xfrm>
        </p:grpSpPr>
        <p:sp>
          <p:nvSpPr>
            <p:cNvPr id="1138" name="Google Shape;1138;p57"/>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57"/>
          <p:cNvGrpSpPr/>
          <p:nvPr/>
        </p:nvGrpSpPr>
        <p:grpSpPr>
          <a:xfrm flipH="1">
            <a:off x="7615380" y="862376"/>
            <a:ext cx="552979" cy="532882"/>
            <a:chOff x="5008175" y="258525"/>
            <a:chExt cx="1666100" cy="1605550"/>
          </a:xfrm>
        </p:grpSpPr>
        <p:sp>
          <p:nvSpPr>
            <p:cNvPr id="1141" name="Google Shape;1141;p57"/>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57"/>
          <p:cNvGrpSpPr/>
          <p:nvPr/>
        </p:nvGrpSpPr>
        <p:grpSpPr>
          <a:xfrm>
            <a:off x="689293" y="3577839"/>
            <a:ext cx="552979" cy="532882"/>
            <a:chOff x="5008175" y="258525"/>
            <a:chExt cx="1666100" cy="1605550"/>
          </a:xfrm>
        </p:grpSpPr>
        <p:sp>
          <p:nvSpPr>
            <p:cNvPr id="1145" name="Google Shape;1145;p57"/>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7"/>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1"/>
        </a:solidFill>
      </p:bgPr>
    </p:bg>
    <p:spTree>
      <p:nvGrpSpPr>
        <p:cNvPr id="1148" name="Shape 1148"/>
        <p:cNvGrpSpPr/>
        <p:nvPr/>
      </p:nvGrpSpPr>
      <p:grpSpPr>
        <a:xfrm>
          <a:off x="0" y="0"/>
          <a:ext cx="0" cy="0"/>
          <a:chOff x="0" y="0"/>
          <a:chExt cx="0" cy="0"/>
        </a:xfrm>
      </p:grpSpPr>
      <p:sp>
        <p:nvSpPr>
          <p:cNvPr id="1149" name="Google Shape;1149;p58"/>
          <p:cNvSpPr txBox="1"/>
          <p:nvPr>
            <p:ph idx="1" type="subTitle"/>
          </p:nvPr>
        </p:nvSpPr>
        <p:spPr>
          <a:xfrm>
            <a:off x="2848575" y="1637050"/>
            <a:ext cx="2190000" cy="74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150" name="Google Shape;1150;p58"/>
          <p:cNvSpPr txBox="1"/>
          <p:nvPr>
            <p:ph idx="2" type="subTitle"/>
          </p:nvPr>
        </p:nvSpPr>
        <p:spPr>
          <a:xfrm>
            <a:off x="5428350" y="1637050"/>
            <a:ext cx="2995800" cy="74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1" name="Google Shape;1151;p58"/>
          <p:cNvSpPr txBox="1"/>
          <p:nvPr>
            <p:ph idx="3" type="subTitle"/>
          </p:nvPr>
        </p:nvSpPr>
        <p:spPr>
          <a:xfrm>
            <a:off x="5428350" y="2699358"/>
            <a:ext cx="2995800" cy="741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2" name="Google Shape;1152;p58"/>
          <p:cNvSpPr txBox="1"/>
          <p:nvPr>
            <p:ph idx="4" type="subTitle"/>
          </p:nvPr>
        </p:nvSpPr>
        <p:spPr>
          <a:xfrm>
            <a:off x="5428350" y="3751353"/>
            <a:ext cx="2995800" cy="76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3" name="Google Shape;1153;p58"/>
          <p:cNvSpPr txBox="1"/>
          <p:nvPr>
            <p:ph idx="5" type="subTitle"/>
          </p:nvPr>
        </p:nvSpPr>
        <p:spPr>
          <a:xfrm>
            <a:off x="2654924" y="2699350"/>
            <a:ext cx="2190000" cy="74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154" name="Google Shape;1154;p58"/>
          <p:cNvSpPr txBox="1"/>
          <p:nvPr>
            <p:ph idx="6" type="subTitle"/>
          </p:nvPr>
        </p:nvSpPr>
        <p:spPr>
          <a:xfrm>
            <a:off x="2409100" y="3761575"/>
            <a:ext cx="2190000" cy="741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155" name="Google Shape;1155;p58"/>
          <p:cNvSpPr/>
          <p:nvPr/>
        </p:nvSpPr>
        <p:spPr>
          <a:xfrm rot="356282">
            <a:off x="7947327" y="403705"/>
            <a:ext cx="545145" cy="27259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8"/>
          <p:cNvSpPr/>
          <p:nvPr/>
        </p:nvSpPr>
        <p:spPr>
          <a:xfrm rot="-4147048">
            <a:off x="8457020" y="706971"/>
            <a:ext cx="545175" cy="27260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8"/>
          <p:cNvSpPr/>
          <p:nvPr/>
        </p:nvSpPr>
        <p:spPr>
          <a:xfrm rot="3514482">
            <a:off x="75682" y="4916029"/>
            <a:ext cx="545171" cy="27261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8"/>
          <p:cNvSpPr/>
          <p:nvPr/>
        </p:nvSpPr>
        <p:spPr>
          <a:xfrm rot="3514482">
            <a:off x="188989" y="4879528"/>
            <a:ext cx="545171" cy="27261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8"/>
          <p:cNvSpPr/>
          <p:nvPr/>
        </p:nvSpPr>
        <p:spPr>
          <a:xfrm rot="-597033">
            <a:off x="8375923" y="4990725"/>
            <a:ext cx="545159" cy="27260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dk1"/>
        </a:solidFill>
      </p:bgPr>
    </p:bg>
    <p:spTree>
      <p:nvGrpSpPr>
        <p:cNvPr id="1161" name="Shape 1161"/>
        <p:cNvGrpSpPr/>
        <p:nvPr/>
      </p:nvGrpSpPr>
      <p:grpSpPr>
        <a:xfrm>
          <a:off x="0" y="0"/>
          <a:ext cx="0" cy="0"/>
          <a:chOff x="0" y="0"/>
          <a:chExt cx="0" cy="0"/>
        </a:xfrm>
      </p:grpSpPr>
      <p:sp>
        <p:nvSpPr>
          <p:cNvPr id="1162" name="Google Shape;1162;p59"/>
          <p:cNvSpPr txBox="1"/>
          <p:nvPr>
            <p:ph idx="1" type="subTitle"/>
          </p:nvPr>
        </p:nvSpPr>
        <p:spPr>
          <a:xfrm>
            <a:off x="1390350" y="2000300"/>
            <a:ext cx="2280600" cy="3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163" name="Google Shape;1163;p59"/>
          <p:cNvSpPr txBox="1"/>
          <p:nvPr>
            <p:ph idx="2" type="subTitle"/>
          </p:nvPr>
        </p:nvSpPr>
        <p:spPr>
          <a:xfrm>
            <a:off x="718600" y="2375600"/>
            <a:ext cx="36240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4" name="Google Shape;1164;p59"/>
          <p:cNvSpPr txBox="1"/>
          <p:nvPr>
            <p:ph idx="3" type="subTitle"/>
          </p:nvPr>
        </p:nvSpPr>
        <p:spPr>
          <a:xfrm>
            <a:off x="4800000" y="2375600"/>
            <a:ext cx="36240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5" name="Google Shape;1165;p59"/>
          <p:cNvSpPr txBox="1"/>
          <p:nvPr>
            <p:ph idx="4" type="subTitle"/>
          </p:nvPr>
        </p:nvSpPr>
        <p:spPr>
          <a:xfrm>
            <a:off x="5471700" y="2000300"/>
            <a:ext cx="2280600" cy="3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166" name="Google Shape;1166;p59"/>
          <p:cNvSpPr txBox="1"/>
          <p:nvPr>
            <p:ph idx="5" type="subTitle"/>
          </p:nvPr>
        </p:nvSpPr>
        <p:spPr>
          <a:xfrm>
            <a:off x="1390350" y="3771000"/>
            <a:ext cx="2280600" cy="3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167" name="Google Shape;1167;p59"/>
          <p:cNvSpPr txBox="1"/>
          <p:nvPr>
            <p:ph idx="6" type="subTitle"/>
          </p:nvPr>
        </p:nvSpPr>
        <p:spPr>
          <a:xfrm>
            <a:off x="718600" y="4146300"/>
            <a:ext cx="36240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8" name="Google Shape;1168;p59"/>
          <p:cNvSpPr txBox="1"/>
          <p:nvPr>
            <p:ph idx="7" type="subTitle"/>
          </p:nvPr>
        </p:nvSpPr>
        <p:spPr>
          <a:xfrm>
            <a:off x="4800000" y="4146300"/>
            <a:ext cx="36240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9" name="Google Shape;1169;p59"/>
          <p:cNvSpPr txBox="1"/>
          <p:nvPr>
            <p:ph idx="8" type="subTitle"/>
          </p:nvPr>
        </p:nvSpPr>
        <p:spPr>
          <a:xfrm>
            <a:off x="5471700" y="3771000"/>
            <a:ext cx="2280600" cy="34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grpSp>
        <p:nvGrpSpPr>
          <p:cNvPr id="1170" name="Google Shape;1170;p59"/>
          <p:cNvGrpSpPr/>
          <p:nvPr/>
        </p:nvGrpSpPr>
        <p:grpSpPr>
          <a:xfrm>
            <a:off x="-160404" y="3962532"/>
            <a:ext cx="1279161" cy="1376721"/>
            <a:chOff x="-115837" y="3929608"/>
            <a:chExt cx="1042086" cy="1121565"/>
          </a:xfrm>
        </p:grpSpPr>
        <p:sp>
          <p:nvSpPr>
            <p:cNvPr id="1171" name="Google Shape;1171;p59"/>
            <p:cNvSpPr/>
            <p:nvPr/>
          </p:nvSpPr>
          <p:spPr>
            <a:xfrm>
              <a:off x="736586" y="4760453"/>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9"/>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9"/>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9"/>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9"/>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9"/>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9"/>
            <p:cNvSpPr/>
            <p:nvPr/>
          </p:nvSpPr>
          <p:spPr>
            <a:xfrm>
              <a:off x="683875"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59"/>
          <p:cNvGrpSpPr/>
          <p:nvPr/>
        </p:nvGrpSpPr>
        <p:grpSpPr>
          <a:xfrm>
            <a:off x="7342807" y="-173807"/>
            <a:ext cx="2162390" cy="949623"/>
            <a:chOff x="5513844" y="-97607"/>
            <a:chExt cx="2162390" cy="949623"/>
          </a:xfrm>
        </p:grpSpPr>
        <p:sp>
          <p:nvSpPr>
            <p:cNvPr id="1179" name="Google Shape;1179;p59"/>
            <p:cNvSpPr/>
            <p:nvPr/>
          </p:nvSpPr>
          <p:spPr>
            <a:xfrm>
              <a:off x="7070895" y="285882"/>
              <a:ext cx="368086" cy="210197"/>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9"/>
            <p:cNvSpPr/>
            <p:nvPr/>
          </p:nvSpPr>
          <p:spPr>
            <a:xfrm>
              <a:off x="7220050" y="609343"/>
              <a:ext cx="456184" cy="213863"/>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59"/>
            <p:cNvGrpSpPr/>
            <p:nvPr/>
          </p:nvGrpSpPr>
          <p:grpSpPr>
            <a:xfrm>
              <a:off x="5513844" y="-97607"/>
              <a:ext cx="1530563" cy="949623"/>
              <a:chOff x="-320646" y="4277549"/>
              <a:chExt cx="1246895" cy="773624"/>
            </a:xfrm>
          </p:grpSpPr>
          <p:sp>
            <p:nvSpPr>
              <p:cNvPr id="1182" name="Google Shape;1182;p59"/>
              <p:cNvSpPr/>
              <p:nvPr/>
            </p:nvSpPr>
            <p:spPr>
              <a:xfrm>
                <a:off x="736586" y="4760453"/>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9"/>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9"/>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9"/>
              <p:cNvSpPr/>
              <p:nvPr/>
            </p:nvSpPr>
            <p:spPr>
              <a:xfrm>
                <a:off x="-320646" y="4537775"/>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9"/>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9"/>
              <p:cNvSpPr/>
              <p:nvPr/>
            </p:nvSpPr>
            <p:spPr>
              <a:xfrm>
                <a:off x="683875"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8" name="Google Shape;1188;p59"/>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1"/>
        </a:solidFill>
      </p:bgPr>
    </p:bg>
    <p:spTree>
      <p:nvGrpSpPr>
        <p:cNvPr id="1189" name="Shape 1189"/>
        <p:cNvGrpSpPr/>
        <p:nvPr/>
      </p:nvGrpSpPr>
      <p:grpSpPr>
        <a:xfrm>
          <a:off x="0" y="0"/>
          <a:ext cx="0" cy="0"/>
          <a:chOff x="0" y="0"/>
          <a:chExt cx="0" cy="0"/>
        </a:xfrm>
      </p:grpSpPr>
      <p:sp>
        <p:nvSpPr>
          <p:cNvPr id="1190" name="Google Shape;1190;p60"/>
          <p:cNvSpPr txBox="1"/>
          <p:nvPr>
            <p:ph type="title"/>
          </p:nvPr>
        </p:nvSpPr>
        <p:spPr>
          <a:xfrm>
            <a:off x="1040400" y="1877550"/>
            <a:ext cx="1664700" cy="47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1191" name="Google Shape;1191;p60"/>
          <p:cNvSpPr txBox="1"/>
          <p:nvPr>
            <p:ph idx="1" type="subTitle"/>
          </p:nvPr>
        </p:nvSpPr>
        <p:spPr>
          <a:xfrm>
            <a:off x="720000" y="230722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2" name="Google Shape;1192;p60"/>
          <p:cNvSpPr txBox="1"/>
          <p:nvPr>
            <p:ph idx="2" type="title"/>
          </p:nvPr>
        </p:nvSpPr>
        <p:spPr>
          <a:xfrm>
            <a:off x="3739675" y="1877600"/>
            <a:ext cx="1664700" cy="473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1193" name="Google Shape;1193;p60"/>
          <p:cNvSpPr txBox="1"/>
          <p:nvPr>
            <p:ph idx="3" type="subTitle"/>
          </p:nvPr>
        </p:nvSpPr>
        <p:spPr>
          <a:xfrm>
            <a:off x="3419272" y="230722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4" name="Google Shape;1194;p60"/>
          <p:cNvSpPr txBox="1"/>
          <p:nvPr>
            <p:ph idx="4" type="title"/>
          </p:nvPr>
        </p:nvSpPr>
        <p:spPr>
          <a:xfrm>
            <a:off x="6438950" y="1877625"/>
            <a:ext cx="1664700" cy="473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1195" name="Google Shape;1195;p60"/>
          <p:cNvSpPr txBox="1"/>
          <p:nvPr>
            <p:ph idx="5" type="subTitle"/>
          </p:nvPr>
        </p:nvSpPr>
        <p:spPr>
          <a:xfrm>
            <a:off x="6118550" y="230722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6" name="Google Shape;1196;p60"/>
          <p:cNvSpPr txBox="1"/>
          <p:nvPr>
            <p:ph idx="6" type="subTitle"/>
          </p:nvPr>
        </p:nvSpPr>
        <p:spPr>
          <a:xfrm>
            <a:off x="720000" y="395267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7" name="Google Shape;1197;p60"/>
          <p:cNvSpPr txBox="1"/>
          <p:nvPr>
            <p:ph idx="7" type="subTitle"/>
          </p:nvPr>
        </p:nvSpPr>
        <p:spPr>
          <a:xfrm>
            <a:off x="3419272" y="395267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8" name="Google Shape;1198;p60"/>
          <p:cNvSpPr txBox="1"/>
          <p:nvPr>
            <p:ph idx="8" type="subTitle"/>
          </p:nvPr>
        </p:nvSpPr>
        <p:spPr>
          <a:xfrm>
            <a:off x="6118550" y="3952675"/>
            <a:ext cx="230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9" name="Google Shape;1199;p60"/>
          <p:cNvSpPr txBox="1"/>
          <p:nvPr>
            <p:ph idx="9" type="title"/>
          </p:nvPr>
        </p:nvSpPr>
        <p:spPr>
          <a:xfrm>
            <a:off x="1040400" y="3517975"/>
            <a:ext cx="1664700" cy="47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1200" name="Google Shape;1200;p60"/>
          <p:cNvSpPr txBox="1"/>
          <p:nvPr>
            <p:ph idx="13" type="title"/>
          </p:nvPr>
        </p:nvSpPr>
        <p:spPr>
          <a:xfrm>
            <a:off x="3739675" y="3517975"/>
            <a:ext cx="1664700" cy="47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sp>
        <p:nvSpPr>
          <p:cNvPr id="1201" name="Google Shape;1201;p60"/>
          <p:cNvSpPr txBox="1"/>
          <p:nvPr>
            <p:ph idx="14" type="title"/>
          </p:nvPr>
        </p:nvSpPr>
        <p:spPr>
          <a:xfrm>
            <a:off x="6438950" y="3517975"/>
            <a:ext cx="1664700" cy="47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2000"/>
              <a:buNone/>
              <a:defRPr sz="2000">
                <a:solidFill>
                  <a:schemeClr val="accent4"/>
                </a:solidFill>
              </a:defRPr>
            </a:lvl1pPr>
            <a:lvl2pPr lvl="1"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2pPr>
            <a:lvl3pPr lvl="2"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3pPr>
            <a:lvl4pPr lvl="3"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4pPr>
            <a:lvl5pPr lvl="4"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5pPr>
            <a:lvl6pPr lvl="5"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6pPr>
            <a:lvl7pPr lvl="6"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7pPr>
            <a:lvl8pPr lvl="7"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8pPr>
            <a:lvl9pPr lvl="8" rtl="0" algn="ctr">
              <a:spcBef>
                <a:spcPts val="0"/>
              </a:spcBef>
              <a:spcAft>
                <a:spcPts val="0"/>
              </a:spcAft>
              <a:buClr>
                <a:schemeClr val="accent4"/>
              </a:buClr>
              <a:buSzPts val="2000"/>
              <a:buFont typeface="Knewave"/>
              <a:buNone/>
              <a:defRPr b="0" sz="2000">
                <a:solidFill>
                  <a:schemeClr val="accent4"/>
                </a:solidFill>
                <a:latin typeface="Knewave"/>
                <a:ea typeface="Knewave"/>
                <a:cs typeface="Knewave"/>
                <a:sym typeface="Knewave"/>
              </a:defRPr>
            </a:lvl9pPr>
          </a:lstStyle>
          <a:p/>
        </p:txBody>
      </p:sp>
      <p:grpSp>
        <p:nvGrpSpPr>
          <p:cNvPr id="1202" name="Google Shape;1202;p60"/>
          <p:cNvGrpSpPr/>
          <p:nvPr/>
        </p:nvGrpSpPr>
        <p:grpSpPr>
          <a:xfrm>
            <a:off x="5" y="273564"/>
            <a:ext cx="552979" cy="532882"/>
            <a:chOff x="5008175" y="258525"/>
            <a:chExt cx="1666100" cy="1605550"/>
          </a:xfrm>
        </p:grpSpPr>
        <p:sp>
          <p:nvSpPr>
            <p:cNvPr id="1203" name="Google Shape;1203;p60"/>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0"/>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0"/>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60"/>
          <p:cNvGrpSpPr/>
          <p:nvPr/>
        </p:nvGrpSpPr>
        <p:grpSpPr>
          <a:xfrm flipH="1">
            <a:off x="8732105" y="3322926"/>
            <a:ext cx="552979" cy="532882"/>
            <a:chOff x="5008175" y="258525"/>
            <a:chExt cx="1666100" cy="1605550"/>
          </a:xfrm>
        </p:grpSpPr>
        <p:sp>
          <p:nvSpPr>
            <p:cNvPr id="1207" name="Google Shape;1207;p60"/>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0"/>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0"/>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60"/>
          <p:cNvSpPr/>
          <p:nvPr/>
        </p:nvSpPr>
        <p:spPr>
          <a:xfrm>
            <a:off x="8954616" y="207440"/>
            <a:ext cx="342887" cy="525531"/>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0"/>
          <p:cNvSpPr/>
          <p:nvPr/>
        </p:nvSpPr>
        <p:spPr>
          <a:xfrm>
            <a:off x="8424050" y="667374"/>
            <a:ext cx="542114" cy="309548"/>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0"/>
          <p:cNvSpPr/>
          <p:nvPr/>
        </p:nvSpPr>
        <p:spPr>
          <a:xfrm>
            <a:off x="8393672" y="-104775"/>
            <a:ext cx="393846" cy="469432"/>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p:nvPr/>
        </p:nvSpPr>
        <p:spPr>
          <a:xfrm>
            <a:off x="139550" y="4885451"/>
            <a:ext cx="417802" cy="497970"/>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0"/>
          <p:cNvSpPr/>
          <p:nvPr/>
        </p:nvSpPr>
        <p:spPr>
          <a:xfrm>
            <a:off x="377407" y="4738999"/>
            <a:ext cx="575089" cy="328367"/>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0"/>
          <p:cNvSpPr txBox="1"/>
          <p:nvPr>
            <p:ph idx="15"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
    <p:bg>
      <p:bgPr>
        <a:blipFill>
          <a:blip r:embed="rId2">
            <a:alphaModFix/>
          </a:blip>
          <a:stretch>
            <a:fillRect/>
          </a:stretch>
        </a:blipFill>
      </p:bgPr>
    </p:bg>
    <p:spTree>
      <p:nvGrpSpPr>
        <p:cNvPr id="1216" name="Shape 1216"/>
        <p:cNvGrpSpPr/>
        <p:nvPr/>
      </p:nvGrpSpPr>
      <p:grpSpPr>
        <a:xfrm>
          <a:off x="0" y="0"/>
          <a:ext cx="0" cy="0"/>
          <a:chOff x="0" y="0"/>
          <a:chExt cx="0" cy="0"/>
        </a:xfrm>
      </p:grpSpPr>
      <p:grpSp>
        <p:nvGrpSpPr>
          <p:cNvPr id="1217" name="Google Shape;1217;p61"/>
          <p:cNvGrpSpPr/>
          <p:nvPr/>
        </p:nvGrpSpPr>
        <p:grpSpPr>
          <a:xfrm>
            <a:off x="-68572" y="-28575"/>
            <a:ext cx="7528290" cy="5235000"/>
            <a:chOff x="-68575" y="-28575"/>
            <a:chExt cx="5943700" cy="5235000"/>
          </a:xfrm>
        </p:grpSpPr>
        <p:sp>
          <p:nvSpPr>
            <p:cNvPr id="1218" name="Google Shape;1218;p61"/>
            <p:cNvSpPr/>
            <p:nvPr/>
          </p:nvSpPr>
          <p:spPr>
            <a:xfrm>
              <a:off x="1571625" y="-28575"/>
              <a:ext cx="4303500" cy="5229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1"/>
            <p:cNvSpPr/>
            <p:nvPr/>
          </p:nvSpPr>
          <p:spPr>
            <a:xfrm>
              <a:off x="-68575" y="-28575"/>
              <a:ext cx="2783100" cy="52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61"/>
          <p:cNvSpPr txBox="1"/>
          <p:nvPr>
            <p:ph idx="1" type="subTitle"/>
          </p:nvPr>
        </p:nvSpPr>
        <p:spPr>
          <a:xfrm>
            <a:off x="720000" y="2965425"/>
            <a:ext cx="3261300" cy="12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21" name="Google Shape;1221;p61"/>
          <p:cNvSpPr txBox="1"/>
          <p:nvPr>
            <p:ph type="title"/>
          </p:nvPr>
        </p:nvSpPr>
        <p:spPr>
          <a:xfrm>
            <a:off x="720000" y="540000"/>
            <a:ext cx="3261300" cy="1117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25" name="Shape 125"/>
        <p:cNvGrpSpPr/>
        <p:nvPr/>
      </p:nvGrpSpPr>
      <p:grpSpPr>
        <a:xfrm>
          <a:off x="0" y="0"/>
          <a:ext cx="0" cy="0"/>
          <a:chOff x="0" y="0"/>
          <a:chExt cx="0" cy="0"/>
        </a:xfrm>
      </p:grpSpPr>
      <p:grpSp>
        <p:nvGrpSpPr>
          <p:cNvPr id="126" name="Google Shape;126;p7"/>
          <p:cNvGrpSpPr/>
          <p:nvPr/>
        </p:nvGrpSpPr>
        <p:grpSpPr>
          <a:xfrm>
            <a:off x="-68572" y="-28575"/>
            <a:ext cx="7528290" cy="5235000"/>
            <a:chOff x="-68575" y="-28575"/>
            <a:chExt cx="5943700" cy="5235000"/>
          </a:xfrm>
        </p:grpSpPr>
        <p:sp>
          <p:nvSpPr>
            <p:cNvPr id="127" name="Google Shape;127;p7"/>
            <p:cNvSpPr/>
            <p:nvPr/>
          </p:nvSpPr>
          <p:spPr>
            <a:xfrm>
              <a:off x="1571625" y="-28575"/>
              <a:ext cx="4303500" cy="5229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68575" y="-28575"/>
              <a:ext cx="2783100" cy="52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7"/>
          <p:cNvSpPr txBox="1"/>
          <p:nvPr>
            <p:ph idx="1" type="subTitle"/>
          </p:nvPr>
        </p:nvSpPr>
        <p:spPr>
          <a:xfrm rot="-215">
            <a:off x="720000" y="1924091"/>
            <a:ext cx="4795800" cy="2679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30" name="Google Shape;130;p7"/>
          <p:cNvSpPr/>
          <p:nvPr/>
        </p:nvSpPr>
        <p:spPr>
          <a:xfrm rot="356282">
            <a:off x="6184077" y="3612542"/>
            <a:ext cx="545145" cy="27259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rot="-4147048">
            <a:off x="5970995" y="4703921"/>
            <a:ext cx="545175" cy="27260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3303338">
            <a:off x="7310366" y="4258994"/>
            <a:ext cx="545178" cy="27261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4118887">
            <a:off x="8418100" y="4864015"/>
            <a:ext cx="545187" cy="27261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rot="-3092732">
            <a:off x="7531218" y="3051201"/>
            <a:ext cx="545180" cy="272605"/>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txBox="1"/>
          <p:nvPr>
            <p:ph type="title"/>
          </p:nvPr>
        </p:nvSpPr>
        <p:spPr>
          <a:xfrm>
            <a:off x="720000" y="540000"/>
            <a:ext cx="3852000" cy="14100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bg>
      <p:bgPr>
        <a:blipFill>
          <a:blip r:embed="rId2">
            <a:alphaModFix/>
          </a:blip>
          <a:stretch>
            <a:fillRect/>
          </a:stretch>
        </a:blipFill>
      </p:bgPr>
    </p:bg>
    <p:spTree>
      <p:nvGrpSpPr>
        <p:cNvPr id="1222" name="Shape 1222"/>
        <p:cNvGrpSpPr/>
        <p:nvPr/>
      </p:nvGrpSpPr>
      <p:grpSpPr>
        <a:xfrm>
          <a:off x="0" y="0"/>
          <a:ext cx="0" cy="0"/>
          <a:chOff x="0" y="0"/>
          <a:chExt cx="0" cy="0"/>
        </a:xfrm>
      </p:grpSpPr>
      <p:grpSp>
        <p:nvGrpSpPr>
          <p:cNvPr id="1223" name="Google Shape;1223;p62"/>
          <p:cNvGrpSpPr/>
          <p:nvPr/>
        </p:nvGrpSpPr>
        <p:grpSpPr>
          <a:xfrm>
            <a:off x="-68572" y="-28575"/>
            <a:ext cx="7528290" cy="5235000"/>
            <a:chOff x="-68575" y="-28575"/>
            <a:chExt cx="5943700" cy="5235000"/>
          </a:xfrm>
        </p:grpSpPr>
        <p:sp>
          <p:nvSpPr>
            <p:cNvPr id="1224" name="Google Shape;1224;p62"/>
            <p:cNvSpPr/>
            <p:nvPr/>
          </p:nvSpPr>
          <p:spPr>
            <a:xfrm>
              <a:off x="1571625" y="-28575"/>
              <a:ext cx="4303500" cy="5229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2"/>
            <p:cNvSpPr/>
            <p:nvPr/>
          </p:nvSpPr>
          <p:spPr>
            <a:xfrm>
              <a:off x="-68575" y="-28575"/>
              <a:ext cx="2783100" cy="52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62"/>
          <p:cNvSpPr txBox="1"/>
          <p:nvPr>
            <p:ph idx="1" type="subTitle"/>
          </p:nvPr>
        </p:nvSpPr>
        <p:spPr>
          <a:xfrm>
            <a:off x="814700" y="1628625"/>
            <a:ext cx="2806500" cy="64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227" name="Google Shape;1227;p62"/>
          <p:cNvSpPr txBox="1"/>
          <p:nvPr>
            <p:ph idx="2" type="subTitle"/>
          </p:nvPr>
        </p:nvSpPr>
        <p:spPr>
          <a:xfrm>
            <a:off x="720000" y="2272425"/>
            <a:ext cx="29955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8" name="Google Shape;1228;p62"/>
          <p:cNvSpPr txBox="1"/>
          <p:nvPr>
            <p:ph idx="3" type="subTitle"/>
          </p:nvPr>
        </p:nvSpPr>
        <p:spPr>
          <a:xfrm>
            <a:off x="814650" y="3209950"/>
            <a:ext cx="2806500" cy="643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229" name="Google Shape;1229;p62"/>
          <p:cNvSpPr txBox="1"/>
          <p:nvPr>
            <p:ph idx="4" type="subTitle"/>
          </p:nvPr>
        </p:nvSpPr>
        <p:spPr>
          <a:xfrm>
            <a:off x="747200" y="3853750"/>
            <a:ext cx="29958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0" name="Google Shape;1230;p62"/>
          <p:cNvSpPr txBox="1"/>
          <p:nvPr>
            <p:ph type="title"/>
          </p:nvPr>
        </p:nvSpPr>
        <p:spPr>
          <a:xfrm>
            <a:off x="720000" y="540000"/>
            <a:ext cx="3852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bg>
      <p:bgPr>
        <a:solidFill>
          <a:schemeClr val="dk1"/>
        </a:solidFill>
      </p:bgPr>
    </p:bg>
    <p:spTree>
      <p:nvGrpSpPr>
        <p:cNvPr id="1231" name="Shape 1231"/>
        <p:cNvGrpSpPr/>
        <p:nvPr/>
      </p:nvGrpSpPr>
      <p:grpSpPr>
        <a:xfrm>
          <a:off x="0" y="0"/>
          <a:ext cx="0" cy="0"/>
          <a:chOff x="0" y="0"/>
          <a:chExt cx="0" cy="0"/>
        </a:xfrm>
      </p:grpSpPr>
      <p:sp>
        <p:nvSpPr>
          <p:cNvPr id="1232" name="Google Shape;1232;p63"/>
          <p:cNvSpPr txBox="1"/>
          <p:nvPr>
            <p:ph idx="1" type="subTitle"/>
          </p:nvPr>
        </p:nvSpPr>
        <p:spPr>
          <a:xfrm>
            <a:off x="4798800" y="1739963"/>
            <a:ext cx="1638000" cy="405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233" name="Google Shape;1233;p63"/>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
        <p:nvSpPr>
          <p:cNvPr id="1234" name="Google Shape;1234;p63"/>
          <p:cNvSpPr txBox="1"/>
          <p:nvPr>
            <p:ph idx="2" type="body"/>
          </p:nvPr>
        </p:nvSpPr>
        <p:spPr>
          <a:xfrm>
            <a:off x="4798800" y="2177783"/>
            <a:ext cx="3625200" cy="14493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Char char="●"/>
              <a:defRPr sz="12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1235" name="Google Shape;1235;p63"/>
          <p:cNvSpPr txBox="1"/>
          <p:nvPr>
            <p:ph idx="3" type="body"/>
          </p:nvPr>
        </p:nvSpPr>
        <p:spPr>
          <a:xfrm>
            <a:off x="4798800" y="3571475"/>
            <a:ext cx="3625200" cy="3627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1236" name="Google Shape;1236;p63"/>
          <p:cNvSpPr txBox="1"/>
          <p:nvPr>
            <p:ph idx="4" type="subTitle"/>
          </p:nvPr>
        </p:nvSpPr>
        <p:spPr>
          <a:xfrm>
            <a:off x="4798800" y="3138525"/>
            <a:ext cx="1638000" cy="405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237" name="Google Shape;1237;p63"/>
          <p:cNvSpPr txBox="1"/>
          <p:nvPr>
            <p:ph idx="5" type="body"/>
          </p:nvPr>
        </p:nvSpPr>
        <p:spPr>
          <a:xfrm>
            <a:off x="720000" y="2177789"/>
            <a:ext cx="3625200" cy="23781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SzPts val="1000"/>
              <a:buChar char="●"/>
              <a:defRPr sz="12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1238" name="Google Shape;1238;p63"/>
          <p:cNvSpPr txBox="1"/>
          <p:nvPr>
            <p:ph idx="6" type="subTitle"/>
          </p:nvPr>
        </p:nvSpPr>
        <p:spPr>
          <a:xfrm>
            <a:off x="720000" y="1739963"/>
            <a:ext cx="1638000" cy="405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239" name="Google Shape;1239;p63"/>
          <p:cNvSpPr txBox="1"/>
          <p:nvPr>
            <p:ph idx="7" type="subTitle"/>
          </p:nvPr>
        </p:nvSpPr>
        <p:spPr>
          <a:xfrm>
            <a:off x="720000" y="1143850"/>
            <a:ext cx="7704000" cy="3327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240" name="Google Shape;1240;p63"/>
          <p:cNvGrpSpPr/>
          <p:nvPr/>
        </p:nvGrpSpPr>
        <p:grpSpPr>
          <a:xfrm flipH="1">
            <a:off x="323559" y="4145444"/>
            <a:ext cx="792897" cy="764081"/>
            <a:chOff x="5008175" y="258525"/>
            <a:chExt cx="1666100" cy="1605550"/>
          </a:xfrm>
        </p:grpSpPr>
        <p:sp>
          <p:nvSpPr>
            <p:cNvPr id="1241" name="Google Shape;1241;p63"/>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3"/>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63"/>
          <p:cNvGrpSpPr/>
          <p:nvPr/>
        </p:nvGrpSpPr>
        <p:grpSpPr>
          <a:xfrm>
            <a:off x="8147505" y="273551"/>
            <a:ext cx="552979" cy="532882"/>
            <a:chOff x="5008175" y="258525"/>
            <a:chExt cx="1666100" cy="1605550"/>
          </a:xfrm>
        </p:grpSpPr>
        <p:sp>
          <p:nvSpPr>
            <p:cNvPr id="1245" name="Google Shape;1245;p63"/>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3"/>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63"/>
          <p:cNvGrpSpPr/>
          <p:nvPr/>
        </p:nvGrpSpPr>
        <p:grpSpPr>
          <a:xfrm rot="-361082">
            <a:off x="177929" y="3785600"/>
            <a:ext cx="553027" cy="532929"/>
            <a:chOff x="5008175" y="258525"/>
            <a:chExt cx="1666100" cy="1605550"/>
          </a:xfrm>
        </p:grpSpPr>
        <p:sp>
          <p:nvSpPr>
            <p:cNvPr id="1249" name="Google Shape;1249;p63"/>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63"/>
          <p:cNvGrpSpPr/>
          <p:nvPr/>
        </p:nvGrpSpPr>
        <p:grpSpPr>
          <a:xfrm rot="894333">
            <a:off x="8335372" y="3873832"/>
            <a:ext cx="890201" cy="1365725"/>
            <a:chOff x="-67986" y="3929608"/>
            <a:chExt cx="670915" cy="1029226"/>
          </a:xfrm>
        </p:grpSpPr>
        <p:sp>
          <p:nvSpPr>
            <p:cNvPr id="1253" name="Google Shape;1253;p63"/>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66017" y="4769491"/>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3"/>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
    <p:bg>
      <p:bgPr>
        <a:blipFill>
          <a:blip r:embed="rId2">
            <a:alphaModFix/>
          </a:blip>
          <a:stretch>
            <a:fillRect/>
          </a:stretch>
        </a:blipFill>
      </p:bgPr>
    </p:bg>
    <p:spTree>
      <p:nvGrpSpPr>
        <p:cNvPr id="1258" name="Shape 1258"/>
        <p:cNvGrpSpPr/>
        <p:nvPr/>
      </p:nvGrpSpPr>
      <p:grpSpPr>
        <a:xfrm>
          <a:off x="0" y="0"/>
          <a:ext cx="0" cy="0"/>
          <a:chOff x="0" y="0"/>
          <a:chExt cx="0" cy="0"/>
        </a:xfrm>
      </p:grpSpPr>
      <p:grpSp>
        <p:nvGrpSpPr>
          <p:cNvPr id="1259" name="Google Shape;1259;p64"/>
          <p:cNvGrpSpPr/>
          <p:nvPr/>
        </p:nvGrpSpPr>
        <p:grpSpPr>
          <a:xfrm>
            <a:off x="-68572" y="-28575"/>
            <a:ext cx="7528290" cy="5235000"/>
            <a:chOff x="-68575" y="-28575"/>
            <a:chExt cx="5943700" cy="5235000"/>
          </a:xfrm>
        </p:grpSpPr>
        <p:sp>
          <p:nvSpPr>
            <p:cNvPr id="1260" name="Google Shape;1260;p64"/>
            <p:cNvSpPr/>
            <p:nvPr/>
          </p:nvSpPr>
          <p:spPr>
            <a:xfrm>
              <a:off x="1571625" y="-28575"/>
              <a:ext cx="4303500" cy="5229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4"/>
            <p:cNvSpPr/>
            <p:nvPr/>
          </p:nvSpPr>
          <p:spPr>
            <a:xfrm>
              <a:off x="-68575" y="-28575"/>
              <a:ext cx="2783100" cy="523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64"/>
          <p:cNvSpPr/>
          <p:nvPr/>
        </p:nvSpPr>
        <p:spPr>
          <a:xfrm rot="2234747">
            <a:off x="8524731" y="4378808"/>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4"/>
          <p:cNvSpPr/>
          <p:nvPr/>
        </p:nvSpPr>
        <p:spPr>
          <a:xfrm flipH="1" rot="2234747">
            <a:off x="8020215" y="4774374"/>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a:t>
            </a:r>
            <a:endParaRPr/>
          </a:p>
        </p:txBody>
      </p:sp>
      <p:sp>
        <p:nvSpPr>
          <p:cNvPr id="1264" name="Google Shape;1264;p64"/>
          <p:cNvSpPr/>
          <p:nvPr/>
        </p:nvSpPr>
        <p:spPr>
          <a:xfrm rot="4076658">
            <a:off x="8229768" y="4264511"/>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4"/>
          <p:cNvSpPr/>
          <p:nvPr/>
        </p:nvSpPr>
        <p:spPr>
          <a:xfrm rot="3890970">
            <a:off x="8199534" y="291494"/>
            <a:ext cx="448903" cy="497028"/>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4"/>
          <p:cNvSpPr/>
          <p:nvPr/>
        </p:nvSpPr>
        <p:spPr>
          <a:xfrm rot="2700000">
            <a:off x="424123" y="4378785"/>
            <a:ext cx="448896" cy="497020"/>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1"/>
        </a:solidFill>
      </p:bgPr>
    </p:bg>
    <p:spTree>
      <p:nvGrpSpPr>
        <p:cNvPr id="1268" name="Shape 1268"/>
        <p:cNvGrpSpPr/>
        <p:nvPr/>
      </p:nvGrpSpPr>
      <p:grpSpPr>
        <a:xfrm>
          <a:off x="0" y="0"/>
          <a:ext cx="0" cy="0"/>
          <a:chOff x="0" y="0"/>
          <a:chExt cx="0" cy="0"/>
        </a:xfrm>
      </p:grpSpPr>
      <p:sp>
        <p:nvSpPr>
          <p:cNvPr id="1269" name="Google Shape;1269;p65"/>
          <p:cNvSpPr txBox="1"/>
          <p:nvPr>
            <p:ph hasCustomPrompt="1" type="title"/>
          </p:nvPr>
        </p:nvSpPr>
        <p:spPr>
          <a:xfrm>
            <a:off x="2018250" y="1765175"/>
            <a:ext cx="1233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6"/>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70" name="Google Shape;1270;p65"/>
          <p:cNvSpPr txBox="1"/>
          <p:nvPr>
            <p:ph idx="1" type="subTitle"/>
          </p:nvPr>
        </p:nvSpPr>
        <p:spPr>
          <a:xfrm>
            <a:off x="4964625" y="3551850"/>
            <a:ext cx="3148200" cy="80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1" name="Google Shape;1271;p65"/>
          <p:cNvSpPr txBox="1"/>
          <p:nvPr>
            <p:ph hasCustomPrompt="1" idx="2" type="title"/>
          </p:nvPr>
        </p:nvSpPr>
        <p:spPr>
          <a:xfrm>
            <a:off x="5921900" y="1765175"/>
            <a:ext cx="1233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3000">
                <a:solidFill>
                  <a:schemeClr val="accent6"/>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272" name="Google Shape;1272;p65"/>
          <p:cNvSpPr txBox="1"/>
          <p:nvPr>
            <p:ph idx="3" type="subTitle"/>
          </p:nvPr>
        </p:nvSpPr>
        <p:spPr>
          <a:xfrm>
            <a:off x="1073100" y="3551850"/>
            <a:ext cx="3123900" cy="80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73" name="Google Shape;1273;p65"/>
          <p:cNvGrpSpPr/>
          <p:nvPr/>
        </p:nvGrpSpPr>
        <p:grpSpPr>
          <a:xfrm rot="894266">
            <a:off x="8129829" y="3122400"/>
            <a:ext cx="1495949" cy="2294882"/>
            <a:chOff x="-67986" y="3929608"/>
            <a:chExt cx="670915" cy="1029226"/>
          </a:xfrm>
        </p:grpSpPr>
        <p:sp>
          <p:nvSpPr>
            <p:cNvPr id="1274" name="Google Shape;1274;p65"/>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5"/>
            <p:cNvSpPr/>
            <p:nvPr/>
          </p:nvSpPr>
          <p:spPr>
            <a:xfrm>
              <a:off x="-66017" y="4769491"/>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5"/>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5"/>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5"/>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65"/>
          <p:cNvGrpSpPr/>
          <p:nvPr/>
        </p:nvGrpSpPr>
        <p:grpSpPr>
          <a:xfrm rot="894266">
            <a:off x="-205034" y="-148733"/>
            <a:ext cx="1495949" cy="672994"/>
            <a:chOff x="-67986" y="4277549"/>
            <a:chExt cx="670915" cy="301829"/>
          </a:xfrm>
        </p:grpSpPr>
        <p:sp>
          <p:nvSpPr>
            <p:cNvPr id="1280" name="Google Shape;1280;p65"/>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5"/>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65"/>
          <p:cNvSpPr txBox="1"/>
          <p:nvPr>
            <p:ph idx="4" type="subTitle"/>
          </p:nvPr>
        </p:nvSpPr>
        <p:spPr>
          <a:xfrm>
            <a:off x="1540050" y="3127050"/>
            <a:ext cx="2190000" cy="42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283" name="Google Shape;1283;p65"/>
          <p:cNvSpPr txBox="1"/>
          <p:nvPr>
            <p:ph idx="5" type="subTitle"/>
          </p:nvPr>
        </p:nvSpPr>
        <p:spPr>
          <a:xfrm>
            <a:off x="5443700" y="3127050"/>
            <a:ext cx="2190000" cy="42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1pPr>
            <a:lvl2pPr lvl="1"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2pPr>
            <a:lvl3pPr lvl="2"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3pPr>
            <a:lvl4pPr lvl="3"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4pPr>
            <a:lvl5pPr lvl="4"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5pPr>
            <a:lvl6pPr lvl="5"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6pPr>
            <a:lvl7pPr lvl="6"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7pPr>
            <a:lvl8pPr lvl="7"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8pPr>
            <a:lvl9pPr lvl="8" rtl="0" algn="ctr">
              <a:lnSpc>
                <a:spcPct val="100000"/>
              </a:lnSpc>
              <a:spcBef>
                <a:spcPts val="0"/>
              </a:spcBef>
              <a:spcAft>
                <a:spcPts val="0"/>
              </a:spcAft>
              <a:buClr>
                <a:schemeClr val="accent4"/>
              </a:buClr>
              <a:buSzPts val="2000"/>
              <a:buFont typeface="Knewave"/>
              <a:buNone/>
              <a:defRPr sz="2000">
                <a:solidFill>
                  <a:schemeClr val="accent4"/>
                </a:solidFill>
                <a:latin typeface="Knewave"/>
                <a:ea typeface="Knewave"/>
                <a:cs typeface="Knewave"/>
                <a:sym typeface="Knewave"/>
              </a:defRPr>
            </a:lvl9pPr>
          </a:lstStyle>
          <a:p/>
        </p:txBody>
      </p:sp>
      <p:sp>
        <p:nvSpPr>
          <p:cNvPr id="1284" name="Google Shape;1284;p65"/>
          <p:cNvSpPr txBox="1"/>
          <p:nvPr>
            <p:ph idx="6"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dk1"/>
        </a:solidFill>
      </p:bgPr>
    </p:bg>
    <p:spTree>
      <p:nvGrpSpPr>
        <p:cNvPr id="1285" name="Shape 1285"/>
        <p:cNvGrpSpPr/>
        <p:nvPr/>
      </p:nvGrpSpPr>
      <p:grpSpPr>
        <a:xfrm>
          <a:off x="0" y="0"/>
          <a:ext cx="0" cy="0"/>
          <a:chOff x="0" y="0"/>
          <a:chExt cx="0" cy="0"/>
        </a:xfrm>
      </p:grpSpPr>
      <p:sp>
        <p:nvSpPr>
          <p:cNvPr id="1286" name="Google Shape;1286;p66"/>
          <p:cNvSpPr txBox="1"/>
          <p:nvPr>
            <p:ph idx="1" type="subTitle"/>
          </p:nvPr>
        </p:nvSpPr>
        <p:spPr>
          <a:xfrm>
            <a:off x="4615650" y="2571750"/>
            <a:ext cx="3852000" cy="124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87" name="Google Shape;1287;p66"/>
          <p:cNvSpPr txBox="1"/>
          <p:nvPr>
            <p:ph type="title"/>
          </p:nvPr>
        </p:nvSpPr>
        <p:spPr>
          <a:xfrm>
            <a:off x="4615800" y="1518825"/>
            <a:ext cx="3852000" cy="89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a:lvl1pPr>
            <a:lvl2pPr lvl="1" rtl="0" algn="r">
              <a:spcBef>
                <a:spcPts val="0"/>
              </a:spcBef>
              <a:spcAft>
                <a:spcPts val="0"/>
              </a:spcAft>
              <a:buSzPts val="3100"/>
              <a:buFont typeface="Knewave"/>
              <a:buNone/>
              <a:defRPr>
                <a:latin typeface="Knewave"/>
                <a:ea typeface="Knewave"/>
                <a:cs typeface="Knewave"/>
                <a:sym typeface="Knewave"/>
              </a:defRPr>
            </a:lvl2pPr>
            <a:lvl3pPr lvl="2" rtl="0" algn="r">
              <a:spcBef>
                <a:spcPts val="0"/>
              </a:spcBef>
              <a:spcAft>
                <a:spcPts val="0"/>
              </a:spcAft>
              <a:buSzPts val="3100"/>
              <a:buFont typeface="Knewave"/>
              <a:buNone/>
              <a:defRPr>
                <a:latin typeface="Knewave"/>
                <a:ea typeface="Knewave"/>
                <a:cs typeface="Knewave"/>
                <a:sym typeface="Knewave"/>
              </a:defRPr>
            </a:lvl3pPr>
            <a:lvl4pPr lvl="3" rtl="0" algn="r">
              <a:spcBef>
                <a:spcPts val="0"/>
              </a:spcBef>
              <a:spcAft>
                <a:spcPts val="0"/>
              </a:spcAft>
              <a:buSzPts val="3100"/>
              <a:buFont typeface="Knewave"/>
              <a:buNone/>
              <a:defRPr>
                <a:latin typeface="Knewave"/>
                <a:ea typeface="Knewave"/>
                <a:cs typeface="Knewave"/>
                <a:sym typeface="Knewave"/>
              </a:defRPr>
            </a:lvl4pPr>
            <a:lvl5pPr lvl="4" rtl="0" algn="r">
              <a:spcBef>
                <a:spcPts val="0"/>
              </a:spcBef>
              <a:spcAft>
                <a:spcPts val="0"/>
              </a:spcAft>
              <a:buSzPts val="3100"/>
              <a:buFont typeface="Knewave"/>
              <a:buNone/>
              <a:defRPr>
                <a:latin typeface="Knewave"/>
                <a:ea typeface="Knewave"/>
                <a:cs typeface="Knewave"/>
                <a:sym typeface="Knewave"/>
              </a:defRPr>
            </a:lvl5pPr>
            <a:lvl6pPr lvl="5" rtl="0" algn="r">
              <a:spcBef>
                <a:spcPts val="0"/>
              </a:spcBef>
              <a:spcAft>
                <a:spcPts val="0"/>
              </a:spcAft>
              <a:buSzPts val="3100"/>
              <a:buFont typeface="Knewave"/>
              <a:buNone/>
              <a:defRPr>
                <a:latin typeface="Knewave"/>
                <a:ea typeface="Knewave"/>
                <a:cs typeface="Knewave"/>
                <a:sym typeface="Knewave"/>
              </a:defRPr>
            </a:lvl6pPr>
            <a:lvl7pPr lvl="6" rtl="0" algn="r">
              <a:spcBef>
                <a:spcPts val="0"/>
              </a:spcBef>
              <a:spcAft>
                <a:spcPts val="0"/>
              </a:spcAft>
              <a:buSzPts val="3100"/>
              <a:buFont typeface="Knewave"/>
              <a:buNone/>
              <a:defRPr>
                <a:latin typeface="Knewave"/>
                <a:ea typeface="Knewave"/>
                <a:cs typeface="Knewave"/>
                <a:sym typeface="Knewave"/>
              </a:defRPr>
            </a:lvl7pPr>
            <a:lvl8pPr lvl="7" rtl="0" algn="r">
              <a:spcBef>
                <a:spcPts val="0"/>
              </a:spcBef>
              <a:spcAft>
                <a:spcPts val="0"/>
              </a:spcAft>
              <a:buSzPts val="3100"/>
              <a:buFont typeface="Knewave"/>
              <a:buNone/>
              <a:defRPr>
                <a:latin typeface="Knewave"/>
                <a:ea typeface="Knewave"/>
                <a:cs typeface="Knewave"/>
                <a:sym typeface="Knewave"/>
              </a:defRPr>
            </a:lvl8pPr>
            <a:lvl9pPr lvl="8" rtl="0" algn="r">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bg>
      <p:bgPr>
        <a:solidFill>
          <a:schemeClr val="dk1"/>
        </a:solidFill>
      </p:bgPr>
    </p:bg>
    <p:spTree>
      <p:nvGrpSpPr>
        <p:cNvPr id="1288" name="Shape 1288"/>
        <p:cNvGrpSpPr/>
        <p:nvPr/>
      </p:nvGrpSpPr>
      <p:grpSpPr>
        <a:xfrm>
          <a:off x="0" y="0"/>
          <a:ext cx="0" cy="0"/>
          <a:chOff x="0" y="0"/>
          <a:chExt cx="0" cy="0"/>
        </a:xfrm>
      </p:grpSpPr>
      <p:sp>
        <p:nvSpPr>
          <p:cNvPr id="1289" name="Google Shape;1289;p67"/>
          <p:cNvSpPr txBox="1"/>
          <p:nvPr>
            <p:ph idx="1" type="subTitle"/>
          </p:nvPr>
        </p:nvSpPr>
        <p:spPr>
          <a:xfrm>
            <a:off x="720000" y="2571750"/>
            <a:ext cx="3852000" cy="12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90" name="Google Shape;1290;p67"/>
          <p:cNvSpPr txBox="1"/>
          <p:nvPr>
            <p:ph type="title"/>
          </p:nvPr>
        </p:nvSpPr>
        <p:spPr>
          <a:xfrm>
            <a:off x="720150" y="1518825"/>
            <a:ext cx="3852000" cy="897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Font typeface="Knewave"/>
              <a:buNone/>
              <a:defRPr>
                <a:latin typeface="Knewave"/>
                <a:ea typeface="Knewave"/>
                <a:cs typeface="Knewave"/>
                <a:sym typeface="Knewave"/>
              </a:defRPr>
            </a:lvl2pPr>
            <a:lvl3pPr lvl="2" rtl="0">
              <a:spcBef>
                <a:spcPts val="0"/>
              </a:spcBef>
              <a:spcAft>
                <a:spcPts val="0"/>
              </a:spcAft>
              <a:buSzPts val="3100"/>
              <a:buFont typeface="Knewave"/>
              <a:buNone/>
              <a:defRPr>
                <a:latin typeface="Knewave"/>
                <a:ea typeface="Knewave"/>
                <a:cs typeface="Knewave"/>
                <a:sym typeface="Knewave"/>
              </a:defRPr>
            </a:lvl3pPr>
            <a:lvl4pPr lvl="3" rtl="0">
              <a:spcBef>
                <a:spcPts val="0"/>
              </a:spcBef>
              <a:spcAft>
                <a:spcPts val="0"/>
              </a:spcAft>
              <a:buSzPts val="3100"/>
              <a:buFont typeface="Knewave"/>
              <a:buNone/>
              <a:defRPr>
                <a:latin typeface="Knewave"/>
                <a:ea typeface="Knewave"/>
                <a:cs typeface="Knewave"/>
                <a:sym typeface="Knewave"/>
              </a:defRPr>
            </a:lvl4pPr>
            <a:lvl5pPr lvl="4" rtl="0">
              <a:spcBef>
                <a:spcPts val="0"/>
              </a:spcBef>
              <a:spcAft>
                <a:spcPts val="0"/>
              </a:spcAft>
              <a:buSzPts val="3100"/>
              <a:buFont typeface="Knewave"/>
              <a:buNone/>
              <a:defRPr>
                <a:latin typeface="Knewave"/>
                <a:ea typeface="Knewave"/>
                <a:cs typeface="Knewave"/>
                <a:sym typeface="Knewave"/>
              </a:defRPr>
            </a:lvl5pPr>
            <a:lvl6pPr lvl="5" rtl="0">
              <a:spcBef>
                <a:spcPts val="0"/>
              </a:spcBef>
              <a:spcAft>
                <a:spcPts val="0"/>
              </a:spcAft>
              <a:buSzPts val="3100"/>
              <a:buFont typeface="Knewave"/>
              <a:buNone/>
              <a:defRPr>
                <a:latin typeface="Knewave"/>
                <a:ea typeface="Knewave"/>
                <a:cs typeface="Knewave"/>
                <a:sym typeface="Knewave"/>
              </a:defRPr>
            </a:lvl6pPr>
            <a:lvl7pPr lvl="6" rtl="0">
              <a:spcBef>
                <a:spcPts val="0"/>
              </a:spcBef>
              <a:spcAft>
                <a:spcPts val="0"/>
              </a:spcAft>
              <a:buSzPts val="3100"/>
              <a:buFont typeface="Knewave"/>
              <a:buNone/>
              <a:defRPr>
                <a:latin typeface="Knewave"/>
                <a:ea typeface="Knewave"/>
                <a:cs typeface="Knewave"/>
                <a:sym typeface="Knewave"/>
              </a:defRPr>
            </a:lvl7pPr>
            <a:lvl8pPr lvl="7" rtl="0">
              <a:spcBef>
                <a:spcPts val="0"/>
              </a:spcBef>
              <a:spcAft>
                <a:spcPts val="0"/>
              </a:spcAft>
              <a:buSzPts val="3100"/>
              <a:buFont typeface="Knewave"/>
              <a:buNone/>
              <a:defRPr>
                <a:latin typeface="Knewave"/>
                <a:ea typeface="Knewave"/>
                <a:cs typeface="Knewave"/>
                <a:sym typeface="Knewave"/>
              </a:defRPr>
            </a:lvl8pPr>
            <a:lvl9pPr lvl="8" rtl="0">
              <a:spcBef>
                <a:spcPts val="0"/>
              </a:spcBef>
              <a:spcAft>
                <a:spcPts val="0"/>
              </a:spcAft>
              <a:buSzPts val="3100"/>
              <a:buFont typeface="Knewave"/>
              <a:buNone/>
              <a:defRPr>
                <a:latin typeface="Knewave"/>
                <a:ea typeface="Knewave"/>
                <a:cs typeface="Knewave"/>
                <a:sym typeface="Knewav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bg>
      <p:bgPr>
        <a:solidFill>
          <a:schemeClr val="dk1"/>
        </a:solidFill>
      </p:bgPr>
    </p:bg>
    <p:spTree>
      <p:nvGrpSpPr>
        <p:cNvPr id="1291" name="Shape 1291"/>
        <p:cNvGrpSpPr/>
        <p:nvPr/>
      </p:nvGrpSpPr>
      <p:grpSpPr>
        <a:xfrm>
          <a:off x="0" y="0"/>
          <a:ext cx="0" cy="0"/>
          <a:chOff x="0" y="0"/>
          <a:chExt cx="0" cy="0"/>
        </a:xfrm>
      </p:grpSpPr>
      <p:sp>
        <p:nvSpPr>
          <p:cNvPr id="1292" name="Google Shape;1292;p68"/>
          <p:cNvSpPr txBox="1"/>
          <p:nvPr>
            <p:ph idx="1" type="body"/>
          </p:nvPr>
        </p:nvSpPr>
        <p:spPr>
          <a:xfrm>
            <a:off x="720000" y="2233725"/>
            <a:ext cx="5321700" cy="236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Courier New"/>
              <a:buChar char="●"/>
              <a:defRPr/>
            </a:lvl1pPr>
            <a:lvl2pPr indent="-304800" lvl="1" marL="914400" rtl="0">
              <a:lnSpc>
                <a:spcPct val="115000"/>
              </a:lnSpc>
              <a:spcBef>
                <a:spcPts val="0"/>
              </a:spcBef>
              <a:spcAft>
                <a:spcPts val="0"/>
              </a:spcAft>
              <a:buSzPts val="1200"/>
              <a:buFont typeface="Courier New"/>
              <a:buChar char="○"/>
              <a:defRPr b="1" sz="1200">
                <a:latin typeface="Courier New"/>
                <a:ea typeface="Courier New"/>
                <a:cs typeface="Courier New"/>
                <a:sym typeface="Courier New"/>
              </a:defRPr>
            </a:lvl2pPr>
            <a:lvl3pPr indent="-304800" lvl="2" marL="13716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3pPr>
            <a:lvl4pPr indent="-304800" lvl="3" marL="18288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4pPr>
            <a:lvl5pPr indent="-304800" lvl="4" marL="22860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5pPr>
            <a:lvl6pPr indent="-304800" lvl="5" marL="27432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6pPr>
            <a:lvl7pPr indent="-304800" lvl="6" marL="32004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7pPr>
            <a:lvl8pPr indent="-304800" lvl="7" marL="36576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8pPr>
            <a:lvl9pPr indent="-304800" lvl="8" marL="4114800" rtl="0">
              <a:lnSpc>
                <a:spcPct val="115000"/>
              </a:lnSpc>
              <a:spcBef>
                <a:spcPts val="1600"/>
              </a:spcBef>
              <a:spcAft>
                <a:spcPts val="1600"/>
              </a:spcAft>
              <a:buSzPts val="1200"/>
              <a:buFont typeface="Courier New"/>
              <a:buChar char="■"/>
              <a:defRPr b="1" sz="1200">
                <a:latin typeface="Courier New"/>
                <a:ea typeface="Courier New"/>
                <a:cs typeface="Courier New"/>
                <a:sym typeface="Courier New"/>
              </a:defRPr>
            </a:lvl9pPr>
          </a:lstStyle>
          <a:p/>
        </p:txBody>
      </p:sp>
      <p:sp>
        <p:nvSpPr>
          <p:cNvPr id="1293" name="Google Shape;1293;p68"/>
          <p:cNvSpPr/>
          <p:nvPr/>
        </p:nvSpPr>
        <p:spPr>
          <a:xfrm rot="2947939">
            <a:off x="8218991" y="758088"/>
            <a:ext cx="515545" cy="257798"/>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8"/>
          <p:cNvSpPr/>
          <p:nvPr/>
        </p:nvSpPr>
        <p:spPr>
          <a:xfrm rot="8463282">
            <a:off x="8766674" y="367332"/>
            <a:ext cx="515510" cy="257810"/>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8"/>
          <p:cNvSpPr/>
          <p:nvPr/>
        </p:nvSpPr>
        <p:spPr>
          <a:xfrm rot="-4579005">
            <a:off x="805965" y="4818401"/>
            <a:ext cx="589187" cy="294641"/>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8"/>
          <p:cNvSpPr/>
          <p:nvPr/>
        </p:nvSpPr>
        <p:spPr>
          <a:xfrm rot="-1697837">
            <a:off x="7557812" y="4905388"/>
            <a:ext cx="653877" cy="326957"/>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68"/>
          <p:cNvGrpSpPr/>
          <p:nvPr/>
        </p:nvGrpSpPr>
        <p:grpSpPr>
          <a:xfrm flipH="1">
            <a:off x="8210790" y="-86267"/>
            <a:ext cx="653278" cy="661808"/>
            <a:chOff x="5008175" y="258525"/>
            <a:chExt cx="1666100" cy="1605550"/>
          </a:xfrm>
        </p:grpSpPr>
        <p:sp>
          <p:nvSpPr>
            <p:cNvPr id="1298" name="Google Shape;1298;p68"/>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8"/>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8"/>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68"/>
          <p:cNvGrpSpPr/>
          <p:nvPr/>
        </p:nvGrpSpPr>
        <p:grpSpPr>
          <a:xfrm flipH="1">
            <a:off x="-57168" y="4639214"/>
            <a:ext cx="746746" cy="756375"/>
            <a:chOff x="5008175" y="258525"/>
            <a:chExt cx="1666100" cy="1605550"/>
          </a:xfrm>
        </p:grpSpPr>
        <p:sp>
          <p:nvSpPr>
            <p:cNvPr id="1302" name="Google Shape;1302;p68"/>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8"/>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8"/>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68"/>
          <p:cNvSpPr/>
          <p:nvPr/>
        </p:nvSpPr>
        <p:spPr>
          <a:xfrm rot="578468">
            <a:off x="-36449" y="4137490"/>
            <a:ext cx="589245" cy="29462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bg>
      <p:bgPr>
        <a:solidFill>
          <a:schemeClr val="dk1"/>
        </a:solidFill>
      </p:bgPr>
    </p:bg>
    <p:spTree>
      <p:nvGrpSpPr>
        <p:cNvPr id="1307" name="Shape 1307"/>
        <p:cNvGrpSpPr/>
        <p:nvPr/>
      </p:nvGrpSpPr>
      <p:grpSpPr>
        <a:xfrm>
          <a:off x="0" y="0"/>
          <a:ext cx="0" cy="0"/>
          <a:chOff x="0" y="0"/>
          <a:chExt cx="0" cy="0"/>
        </a:xfrm>
      </p:grpSpPr>
      <p:sp>
        <p:nvSpPr>
          <p:cNvPr id="1308" name="Google Shape;1308;p69"/>
          <p:cNvSpPr txBox="1"/>
          <p:nvPr>
            <p:ph idx="1" type="body"/>
          </p:nvPr>
        </p:nvSpPr>
        <p:spPr>
          <a:xfrm>
            <a:off x="720000" y="1204350"/>
            <a:ext cx="7704000" cy="10476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Courier New"/>
              <a:buChar char="●"/>
              <a:defRPr sz="1000"/>
            </a:lvl1pPr>
            <a:lvl2pPr indent="-304800" lvl="1" marL="914400" rtl="0">
              <a:lnSpc>
                <a:spcPct val="115000"/>
              </a:lnSpc>
              <a:spcBef>
                <a:spcPts val="0"/>
              </a:spcBef>
              <a:spcAft>
                <a:spcPts val="0"/>
              </a:spcAft>
              <a:buSzPts val="1200"/>
              <a:buFont typeface="Courier New"/>
              <a:buChar char="○"/>
              <a:defRPr b="1" sz="1200">
                <a:latin typeface="Courier New"/>
                <a:ea typeface="Courier New"/>
                <a:cs typeface="Courier New"/>
                <a:sym typeface="Courier New"/>
              </a:defRPr>
            </a:lvl2pPr>
            <a:lvl3pPr indent="-304800" lvl="2" marL="13716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3pPr>
            <a:lvl4pPr indent="-304800" lvl="3" marL="18288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4pPr>
            <a:lvl5pPr indent="-304800" lvl="4" marL="22860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5pPr>
            <a:lvl6pPr indent="-304800" lvl="5" marL="27432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6pPr>
            <a:lvl7pPr indent="-304800" lvl="6" marL="32004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7pPr>
            <a:lvl8pPr indent="-304800" lvl="7" marL="3657600" rtl="0">
              <a:lnSpc>
                <a:spcPct val="115000"/>
              </a:lnSpc>
              <a:spcBef>
                <a:spcPts val="1600"/>
              </a:spcBef>
              <a:spcAft>
                <a:spcPts val="0"/>
              </a:spcAft>
              <a:buSzPts val="1200"/>
              <a:buFont typeface="Courier New"/>
              <a:buChar char="○"/>
              <a:defRPr b="1" sz="1200">
                <a:latin typeface="Courier New"/>
                <a:ea typeface="Courier New"/>
                <a:cs typeface="Courier New"/>
                <a:sym typeface="Courier New"/>
              </a:defRPr>
            </a:lvl8pPr>
            <a:lvl9pPr indent="-304800" lvl="8" marL="4114800" rtl="0">
              <a:lnSpc>
                <a:spcPct val="115000"/>
              </a:lnSpc>
              <a:spcBef>
                <a:spcPts val="1600"/>
              </a:spcBef>
              <a:spcAft>
                <a:spcPts val="1600"/>
              </a:spcAft>
              <a:buSzPts val="1200"/>
              <a:buFont typeface="Courier New"/>
              <a:buChar char="■"/>
              <a:defRPr b="1" sz="1200">
                <a:latin typeface="Courier New"/>
                <a:ea typeface="Courier New"/>
                <a:cs typeface="Courier New"/>
                <a:sym typeface="Courier New"/>
              </a:defRPr>
            </a:lvl9pPr>
          </a:lstStyle>
          <a:p/>
        </p:txBody>
      </p:sp>
      <p:sp>
        <p:nvSpPr>
          <p:cNvPr id="1309" name="Google Shape;1309;p69"/>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bg>
      <p:bgPr>
        <a:solidFill>
          <a:schemeClr val="dk1"/>
        </a:solidFill>
      </p:bgPr>
    </p:bg>
    <p:spTree>
      <p:nvGrpSpPr>
        <p:cNvPr id="1310" name="Shape 1310"/>
        <p:cNvGrpSpPr/>
        <p:nvPr/>
      </p:nvGrpSpPr>
      <p:grpSpPr>
        <a:xfrm>
          <a:off x="0" y="0"/>
          <a:ext cx="0" cy="0"/>
          <a:chOff x="0" y="0"/>
          <a:chExt cx="0" cy="0"/>
        </a:xfrm>
      </p:grpSpPr>
      <p:sp>
        <p:nvSpPr>
          <p:cNvPr id="1311" name="Google Shape;1311;p70"/>
          <p:cNvSpPr txBox="1"/>
          <p:nvPr>
            <p:ph idx="1" type="subTitle"/>
          </p:nvPr>
        </p:nvSpPr>
        <p:spPr>
          <a:xfrm>
            <a:off x="2419500" y="1441125"/>
            <a:ext cx="43053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2" name="Google Shape;1312;p70"/>
          <p:cNvSpPr txBox="1"/>
          <p:nvPr>
            <p:ph idx="2" type="subTitle"/>
          </p:nvPr>
        </p:nvSpPr>
        <p:spPr>
          <a:xfrm>
            <a:off x="2419500" y="2843375"/>
            <a:ext cx="43053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3" name="Google Shape;1313;p70"/>
          <p:cNvSpPr txBox="1"/>
          <p:nvPr>
            <p:ph idx="3" type="subTitle"/>
          </p:nvPr>
        </p:nvSpPr>
        <p:spPr>
          <a:xfrm>
            <a:off x="2419500" y="4245625"/>
            <a:ext cx="43053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4" name="Google Shape;1314;p70"/>
          <p:cNvSpPr txBox="1"/>
          <p:nvPr>
            <p:ph hasCustomPrompt="1" type="title"/>
          </p:nvPr>
        </p:nvSpPr>
        <p:spPr>
          <a:xfrm>
            <a:off x="3118200" y="500675"/>
            <a:ext cx="2907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accent6"/>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315" name="Google Shape;1315;p70"/>
          <p:cNvSpPr txBox="1"/>
          <p:nvPr>
            <p:ph hasCustomPrompt="1" idx="4" type="title"/>
          </p:nvPr>
        </p:nvSpPr>
        <p:spPr>
          <a:xfrm>
            <a:off x="3118200" y="1902925"/>
            <a:ext cx="2907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6200"/>
              <a:buNone/>
              <a:defRPr sz="6200"/>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316" name="Google Shape;1316;p70"/>
          <p:cNvSpPr txBox="1"/>
          <p:nvPr>
            <p:ph hasCustomPrompt="1" idx="5" type="title"/>
          </p:nvPr>
        </p:nvSpPr>
        <p:spPr>
          <a:xfrm>
            <a:off x="3118200" y="3305175"/>
            <a:ext cx="29076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accent6"/>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grpSp>
        <p:nvGrpSpPr>
          <p:cNvPr id="1317" name="Google Shape;1317;p70"/>
          <p:cNvGrpSpPr/>
          <p:nvPr/>
        </p:nvGrpSpPr>
        <p:grpSpPr>
          <a:xfrm>
            <a:off x="7612321" y="2278807"/>
            <a:ext cx="1592305" cy="991388"/>
            <a:chOff x="7374222" y="2086915"/>
            <a:chExt cx="1140701" cy="710214"/>
          </a:xfrm>
        </p:grpSpPr>
        <p:sp>
          <p:nvSpPr>
            <p:cNvPr id="1318" name="Google Shape;1318;p70"/>
            <p:cNvSpPr/>
            <p:nvPr/>
          </p:nvSpPr>
          <p:spPr>
            <a:xfrm>
              <a:off x="7425510" y="21858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0"/>
            <p:cNvSpPr/>
            <p:nvPr/>
          </p:nvSpPr>
          <p:spPr>
            <a:xfrm>
              <a:off x="7374222" y="20869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70"/>
          <p:cNvGrpSpPr/>
          <p:nvPr/>
        </p:nvGrpSpPr>
        <p:grpSpPr>
          <a:xfrm>
            <a:off x="6724802" y="846745"/>
            <a:ext cx="1272071" cy="1238319"/>
            <a:chOff x="6738418" y="1061009"/>
            <a:chExt cx="911291" cy="887111"/>
          </a:xfrm>
        </p:grpSpPr>
        <p:sp>
          <p:nvSpPr>
            <p:cNvPr id="1321" name="Google Shape;1321;p70"/>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0"/>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70"/>
          <p:cNvGrpSpPr/>
          <p:nvPr/>
        </p:nvGrpSpPr>
        <p:grpSpPr>
          <a:xfrm>
            <a:off x="6953994" y="2712429"/>
            <a:ext cx="1272079" cy="991391"/>
            <a:chOff x="6902607" y="2397555"/>
            <a:chExt cx="911297" cy="710216"/>
          </a:xfrm>
        </p:grpSpPr>
        <p:sp>
          <p:nvSpPr>
            <p:cNvPr id="1324" name="Google Shape;1324;p70"/>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0"/>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70"/>
          <p:cNvGrpSpPr/>
          <p:nvPr/>
        </p:nvGrpSpPr>
        <p:grpSpPr>
          <a:xfrm>
            <a:off x="8575779" y="538942"/>
            <a:ext cx="998880" cy="2005053"/>
            <a:chOff x="8064428" y="840505"/>
            <a:chExt cx="715582" cy="1436387"/>
          </a:xfrm>
        </p:grpSpPr>
        <p:sp>
          <p:nvSpPr>
            <p:cNvPr id="1327" name="Google Shape;1327;p70"/>
            <p:cNvSpPr/>
            <p:nvPr/>
          </p:nvSpPr>
          <p:spPr>
            <a:xfrm>
              <a:off x="8064428" y="9285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0"/>
            <p:cNvSpPr/>
            <p:nvPr/>
          </p:nvSpPr>
          <p:spPr>
            <a:xfrm>
              <a:off x="8136597" y="8405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70"/>
          <p:cNvGrpSpPr/>
          <p:nvPr/>
        </p:nvGrpSpPr>
        <p:grpSpPr>
          <a:xfrm>
            <a:off x="257227" y="4354342"/>
            <a:ext cx="1727820" cy="1075761"/>
            <a:chOff x="7374222" y="2086915"/>
            <a:chExt cx="1140701" cy="710214"/>
          </a:xfrm>
        </p:grpSpPr>
        <p:sp>
          <p:nvSpPr>
            <p:cNvPr id="1330" name="Google Shape;1330;p70"/>
            <p:cNvSpPr/>
            <p:nvPr/>
          </p:nvSpPr>
          <p:spPr>
            <a:xfrm>
              <a:off x="7425510" y="21858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0"/>
            <p:cNvSpPr/>
            <p:nvPr/>
          </p:nvSpPr>
          <p:spPr>
            <a:xfrm>
              <a:off x="7374222" y="20869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70"/>
          <p:cNvGrpSpPr/>
          <p:nvPr/>
        </p:nvGrpSpPr>
        <p:grpSpPr>
          <a:xfrm>
            <a:off x="-259186" y="2677594"/>
            <a:ext cx="1380332" cy="1343707"/>
            <a:chOff x="6738418" y="1061009"/>
            <a:chExt cx="911291" cy="887111"/>
          </a:xfrm>
        </p:grpSpPr>
        <p:sp>
          <p:nvSpPr>
            <p:cNvPr id="1333" name="Google Shape;1333;p70"/>
            <p:cNvSpPr/>
            <p:nvPr/>
          </p:nvSpPr>
          <p:spPr>
            <a:xfrm>
              <a:off x="6738418" y="11160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0"/>
            <p:cNvSpPr/>
            <p:nvPr/>
          </p:nvSpPr>
          <p:spPr>
            <a:xfrm>
              <a:off x="6760042" y="10610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70"/>
          <p:cNvGrpSpPr/>
          <p:nvPr/>
        </p:nvGrpSpPr>
        <p:grpSpPr>
          <a:xfrm>
            <a:off x="1505610" y="3550322"/>
            <a:ext cx="1380341" cy="1075765"/>
            <a:chOff x="6902607" y="2397555"/>
            <a:chExt cx="911297" cy="710216"/>
          </a:xfrm>
        </p:grpSpPr>
        <p:sp>
          <p:nvSpPr>
            <p:cNvPr id="1336" name="Google Shape;1336;p70"/>
            <p:cNvSpPr/>
            <p:nvPr/>
          </p:nvSpPr>
          <p:spPr>
            <a:xfrm>
              <a:off x="6996886" y="24126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0"/>
            <p:cNvSpPr/>
            <p:nvPr/>
          </p:nvSpPr>
          <p:spPr>
            <a:xfrm>
              <a:off x="6902607" y="23975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70"/>
          <p:cNvGrpSpPr/>
          <p:nvPr/>
        </p:nvGrpSpPr>
        <p:grpSpPr>
          <a:xfrm>
            <a:off x="7259638" y="-567653"/>
            <a:ext cx="1060999" cy="1173270"/>
            <a:chOff x="8383923" y="-7"/>
            <a:chExt cx="760083" cy="840512"/>
          </a:xfrm>
        </p:grpSpPr>
        <p:sp>
          <p:nvSpPr>
            <p:cNvPr id="1339" name="Google Shape;1339;p70"/>
            <p:cNvSpPr/>
            <p:nvPr/>
          </p:nvSpPr>
          <p:spPr>
            <a:xfrm>
              <a:off x="8494046" y="-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0"/>
            <p:cNvSpPr/>
            <p:nvPr/>
          </p:nvSpPr>
          <p:spPr>
            <a:xfrm>
              <a:off x="8383923" y="1096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dk1"/>
        </a:solidFill>
      </p:bgPr>
    </p:bg>
    <p:spTree>
      <p:nvGrpSpPr>
        <p:cNvPr id="1341" name="Shape 1341"/>
        <p:cNvGrpSpPr/>
        <p:nvPr/>
      </p:nvGrpSpPr>
      <p:grpSpPr>
        <a:xfrm>
          <a:off x="0" y="0"/>
          <a:ext cx="0" cy="0"/>
          <a:chOff x="0" y="0"/>
          <a:chExt cx="0" cy="0"/>
        </a:xfrm>
      </p:grpSpPr>
      <p:sp>
        <p:nvSpPr>
          <p:cNvPr id="1342" name="Google Shape;1342;p71"/>
          <p:cNvSpPr txBox="1"/>
          <p:nvPr>
            <p:ph type="title"/>
          </p:nvPr>
        </p:nvSpPr>
        <p:spPr>
          <a:xfrm>
            <a:off x="720000" y="540000"/>
            <a:ext cx="6539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43" name="Google Shape;1343;p71"/>
          <p:cNvSpPr/>
          <p:nvPr/>
        </p:nvSpPr>
        <p:spPr>
          <a:xfrm rot="2234747">
            <a:off x="1047606" y="4221258"/>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1"/>
          <p:cNvSpPr/>
          <p:nvPr/>
        </p:nvSpPr>
        <p:spPr>
          <a:xfrm flipH="1" rot="2234747">
            <a:off x="485940" y="4601899"/>
            <a:ext cx="448874" cy="496996"/>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a:t>
            </a:r>
            <a:endParaRPr/>
          </a:p>
        </p:txBody>
      </p:sp>
      <p:sp>
        <p:nvSpPr>
          <p:cNvPr id="1345" name="Google Shape;1345;p71"/>
          <p:cNvSpPr/>
          <p:nvPr/>
        </p:nvSpPr>
        <p:spPr>
          <a:xfrm rot="4076658">
            <a:off x="695493" y="4092036"/>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1"/>
          <p:cNvSpPr/>
          <p:nvPr/>
        </p:nvSpPr>
        <p:spPr>
          <a:xfrm rot="-1619733">
            <a:off x="332328" y="3249290"/>
            <a:ext cx="448879" cy="497002"/>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1"/>
          <p:cNvSpPr/>
          <p:nvPr/>
        </p:nvSpPr>
        <p:spPr>
          <a:xfrm rot="4076658">
            <a:off x="-157732" y="4307373"/>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1"/>
          <p:cNvSpPr/>
          <p:nvPr/>
        </p:nvSpPr>
        <p:spPr>
          <a:xfrm rot="4076658">
            <a:off x="1876593" y="4910061"/>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1"/>
          <p:cNvSpPr/>
          <p:nvPr/>
        </p:nvSpPr>
        <p:spPr>
          <a:xfrm rot="4076658">
            <a:off x="8802268" y="573648"/>
            <a:ext cx="448891" cy="497015"/>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1"/>
          <p:cNvSpPr/>
          <p:nvPr/>
        </p:nvSpPr>
        <p:spPr>
          <a:xfrm rot="-1619733">
            <a:off x="8147403" y="-205310"/>
            <a:ext cx="448879" cy="497002"/>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1"/>
          <p:cNvSpPr/>
          <p:nvPr/>
        </p:nvSpPr>
        <p:spPr>
          <a:xfrm flipH="1" rot="4052779">
            <a:off x="7988234" y="153314"/>
            <a:ext cx="448857" cy="496977"/>
          </a:xfrm>
          <a:custGeom>
            <a:rect b="b" l="l" r="r" t="t"/>
            <a:pathLst>
              <a:path extrusionOk="0" h="19881" w="17956">
                <a:moveTo>
                  <a:pt x="3194" y="3493"/>
                </a:moveTo>
                <a:lnTo>
                  <a:pt x="14362" y="9941"/>
                </a:lnTo>
                <a:lnTo>
                  <a:pt x="3194" y="16389"/>
                </a:lnTo>
                <a:lnTo>
                  <a:pt x="3194" y="3493"/>
                </a:lnTo>
                <a:close/>
                <a:moveTo>
                  <a:pt x="2793" y="1"/>
                </a:moveTo>
                <a:cubicBezTo>
                  <a:pt x="2302" y="2"/>
                  <a:pt x="1820" y="132"/>
                  <a:pt x="1397" y="380"/>
                </a:cubicBezTo>
                <a:cubicBezTo>
                  <a:pt x="522" y="884"/>
                  <a:pt x="0" y="1789"/>
                  <a:pt x="0" y="2799"/>
                </a:cubicBezTo>
                <a:lnTo>
                  <a:pt x="0" y="17082"/>
                </a:lnTo>
                <a:cubicBezTo>
                  <a:pt x="0" y="18092"/>
                  <a:pt x="523" y="18996"/>
                  <a:pt x="1397" y="19501"/>
                </a:cubicBezTo>
                <a:cubicBezTo>
                  <a:pt x="1834" y="19754"/>
                  <a:pt x="2313" y="19881"/>
                  <a:pt x="2793" y="19881"/>
                </a:cubicBezTo>
                <a:cubicBezTo>
                  <a:pt x="3273" y="19881"/>
                  <a:pt x="3753" y="19755"/>
                  <a:pt x="4190" y="19501"/>
                </a:cubicBezTo>
                <a:lnTo>
                  <a:pt x="16561" y="12360"/>
                </a:lnTo>
                <a:cubicBezTo>
                  <a:pt x="17434" y="11855"/>
                  <a:pt x="17956" y="10950"/>
                  <a:pt x="17956" y="9940"/>
                </a:cubicBezTo>
                <a:cubicBezTo>
                  <a:pt x="17956" y="8931"/>
                  <a:pt x="17434" y="8027"/>
                  <a:pt x="16561" y="7521"/>
                </a:cubicBezTo>
                <a:lnTo>
                  <a:pt x="4190" y="380"/>
                </a:lnTo>
                <a:cubicBezTo>
                  <a:pt x="3766" y="134"/>
                  <a:pt x="3284" y="2"/>
                  <a:pt x="27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8"/>
          <p:cNvPicPr preferRelativeResize="0"/>
          <p:nvPr/>
        </p:nvPicPr>
        <p:blipFill rotWithShape="1">
          <a:blip r:embed="rId3">
            <a:alphaModFix/>
          </a:blip>
          <a:srcRect b="23875" l="13491" r="13227" t="25627"/>
          <a:stretch/>
        </p:blipFill>
        <p:spPr>
          <a:xfrm>
            <a:off x="1276350" y="1140450"/>
            <a:ext cx="6990000" cy="2862600"/>
          </a:xfrm>
          <a:prstGeom prst="parallelogram">
            <a:avLst>
              <a:gd fmla="val 25000" name="adj"/>
            </a:avLst>
          </a:prstGeom>
          <a:noFill/>
          <a:ln>
            <a:noFill/>
          </a:ln>
        </p:spPr>
      </p:pic>
      <p:sp>
        <p:nvSpPr>
          <p:cNvPr id="138" name="Google Shape;138;p8"/>
          <p:cNvSpPr/>
          <p:nvPr/>
        </p:nvSpPr>
        <p:spPr>
          <a:xfrm>
            <a:off x="1276350" y="1140450"/>
            <a:ext cx="6846000" cy="27633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txBox="1"/>
          <p:nvPr>
            <p:ph type="title"/>
          </p:nvPr>
        </p:nvSpPr>
        <p:spPr>
          <a:xfrm>
            <a:off x="1796375" y="1027225"/>
            <a:ext cx="5551200" cy="1362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6500">
                <a:solidFill>
                  <a:schemeClr val="accent6"/>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140" name="Google Shape;140;p8"/>
          <p:cNvSpPr txBox="1"/>
          <p:nvPr>
            <p:ph idx="2" type="title"/>
          </p:nvPr>
        </p:nvSpPr>
        <p:spPr>
          <a:xfrm>
            <a:off x="1228725" y="2009775"/>
            <a:ext cx="6686700" cy="177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12000"/>
              <a:buNone/>
              <a:defRPr sz="12000">
                <a:solidFill>
                  <a:schemeClr val="accent6"/>
                </a:solidFill>
              </a:defRPr>
            </a:lvl1pPr>
            <a:lvl2pPr lvl="1" rtl="0" algn="ctr">
              <a:spcBef>
                <a:spcPts val="0"/>
              </a:spcBef>
              <a:spcAft>
                <a:spcPts val="0"/>
              </a:spcAft>
              <a:buClr>
                <a:schemeClr val="accent6"/>
              </a:buClr>
              <a:buSzPts val="12000"/>
              <a:buNone/>
              <a:defRPr sz="12000">
                <a:solidFill>
                  <a:schemeClr val="accent6"/>
                </a:solidFill>
              </a:defRPr>
            </a:lvl2pPr>
            <a:lvl3pPr lvl="2" rtl="0" algn="ctr">
              <a:spcBef>
                <a:spcPts val="0"/>
              </a:spcBef>
              <a:spcAft>
                <a:spcPts val="0"/>
              </a:spcAft>
              <a:buClr>
                <a:schemeClr val="accent6"/>
              </a:buClr>
              <a:buSzPts val="12000"/>
              <a:buNone/>
              <a:defRPr sz="12000">
                <a:solidFill>
                  <a:schemeClr val="accent6"/>
                </a:solidFill>
              </a:defRPr>
            </a:lvl3pPr>
            <a:lvl4pPr lvl="3" rtl="0" algn="ctr">
              <a:spcBef>
                <a:spcPts val="0"/>
              </a:spcBef>
              <a:spcAft>
                <a:spcPts val="0"/>
              </a:spcAft>
              <a:buClr>
                <a:schemeClr val="accent6"/>
              </a:buClr>
              <a:buSzPts val="12000"/>
              <a:buNone/>
              <a:defRPr sz="12000">
                <a:solidFill>
                  <a:schemeClr val="accent6"/>
                </a:solidFill>
              </a:defRPr>
            </a:lvl4pPr>
            <a:lvl5pPr lvl="4" rtl="0" algn="ctr">
              <a:spcBef>
                <a:spcPts val="0"/>
              </a:spcBef>
              <a:spcAft>
                <a:spcPts val="0"/>
              </a:spcAft>
              <a:buClr>
                <a:schemeClr val="accent6"/>
              </a:buClr>
              <a:buSzPts val="12000"/>
              <a:buNone/>
              <a:defRPr sz="12000">
                <a:solidFill>
                  <a:schemeClr val="accent6"/>
                </a:solidFill>
              </a:defRPr>
            </a:lvl5pPr>
            <a:lvl6pPr lvl="5" rtl="0" algn="ctr">
              <a:spcBef>
                <a:spcPts val="0"/>
              </a:spcBef>
              <a:spcAft>
                <a:spcPts val="0"/>
              </a:spcAft>
              <a:buClr>
                <a:schemeClr val="accent6"/>
              </a:buClr>
              <a:buSzPts val="12000"/>
              <a:buNone/>
              <a:defRPr sz="12000">
                <a:solidFill>
                  <a:schemeClr val="accent6"/>
                </a:solidFill>
              </a:defRPr>
            </a:lvl6pPr>
            <a:lvl7pPr lvl="6" rtl="0" algn="ctr">
              <a:spcBef>
                <a:spcPts val="0"/>
              </a:spcBef>
              <a:spcAft>
                <a:spcPts val="0"/>
              </a:spcAft>
              <a:buClr>
                <a:schemeClr val="accent6"/>
              </a:buClr>
              <a:buSzPts val="12000"/>
              <a:buNone/>
              <a:defRPr sz="12000">
                <a:solidFill>
                  <a:schemeClr val="accent6"/>
                </a:solidFill>
              </a:defRPr>
            </a:lvl7pPr>
            <a:lvl8pPr lvl="7" rtl="0" algn="ctr">
              <a:spcBef>
                <a:spcPts val="0"/>
              </a:spcBef>
              <a:spcAft>
                <a:spcPts val="0"/>
              </a:spcAft>
              <a:buClr>
                <a:schemeClr val="accent6"/>
              </a:buClr>
              <a:buSzPts val="12000"/>
              <a:buNone/>
              <a:defRPr sz="12000">
                <a:solidFill>
                  <a:schemeClr val="accent6"/>
                </a:solidFill>
              </a:defRPr>
            </a:lvl8pPr>
            <a:lvl9pPr lvl="8" rtl="0" algn="ctr">
              <a:spcBef>
                <a:spcPts val="0"/>
              </a:spcBef>
              <a:spcAft>
                <a:spcPts val="0"/>
              </a:spcAft>
              <a:buClr>
                <a:schemeClr val="accent6"/>
              </a:buClr>
              <a:buSzPts val="12000"/>
              <a:buNone/>
              <a:defRPr sz="12000">
                <a:solidFill>
                  <a:schemeClr val="accent6"/>
                </a:solidFill>
              </a:defRPr>
            </a:lvl9pPr>
          </a:lstStyle>
          <a:p/>
        </p:txBody>
      </p:sp>
      <p:grpSp>
        <p:nvGrpSpPr>
          <p:cNvPr id="141" name="Google Shape;141;p8"/>
          <p:cNvGrpSpPr/>
          <p:nvPr/>
        </p:nvGrpSpPr>
        <p:grpSpPr>
          <a:xfrm flipH="1" rot="234784">
            <a:off x="7815310" y="106053"/>
            <a:ext cx="1217374" cy="1346192"/>
            <a:chOff x="904373" y="1976968"/>
            <a:chExt cx="760083" cy="840512"/>
          </a:xfrm>
        </p:grpSpPr>
        <p:sp>
          <p:nvSpPr>
            <p:cNvPr id="142" name="Google Shape;142;p8"/>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8"/>
          <p:cNvGrpSpPr/>
          <p:nvPr/>
        </p:nvGrpSpPr>
        <p:grpSpPr>
          <a:xfrm>
            <a:off x="572707" y="4217441"/>
            <a:ext cx="1349216" cy="1564134"/>
            <a:chOff x="8577860" y="4466798"/>
            <a:chExt cx="793797" cy="920241"/>
          </a:xfrm>
        </p:grpSpPr>
        <p:sp>
          <p:nvSpPr>
            <p:cNvPr id="145" name="Google Shape;145;p8"/>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8"/>
          <p:cNvGrpSpPr/>
          <p:nvPr/>
        </p:nvGrpSpPr>
        <p:grpSpPr>
          <a:xfrm>
            <a:off x="207642" y="2750315"/>
            <a:ext cx="893761" cy="1794048"/>
            <a:chOff x="-253872" y="556755"/>
            <a:chExt cx="715582" cy="1436387"/>
          </a:xfrm>
        </p:grpSpPr>
        <p:sp>
          <p:nvSpPr>
            <p:cNvPr id="148" name="Google Shape;148;p8"/>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8"/>
          <p:cNvGrpSpPr/>
          <p:nvPr/>
        </p:nvGrpSpPr>
        <p:grpSpPr>
          <a:xfrm flipH="1" rot="234784">
            <a:off x="-795290" y="4257428"/>
            <a:ext cx="1217374" cy="1346192"/>
            <a:chOff x="904373" y="1976968"/>
            <a:chExt cx="760083" cy="840512"/>
          </a:xfrm>
        </p:grpSpPr>
        <p:sp>
          <p:nvSpPr>
            <p:cNvPr id="151" name="Google Shape;151;p8"/>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8"/>
          <p:cNvGrpSpPr/>
          <p:nvPr/>
        </p:nvGrpSpPr>
        <p:grpSpPr>
          <a:xfrm flipH="1" rot="-1688682">
            <a:off x="6521271" y="327523"/>
            <a:ext cx="1935649" cy="1205156"/>
            <a:chOff x="7769133" y="4460791"/>
            <a:chExt cx="1645720" cy="1024643"/>
          </a:xfrm>
        </p:grpSpPr>
        <p:sp>
          <p:nvSpPr>
            <p:cNvPr id="154" name="Google Shape;154;p8"/>
            <p:cNvSpPr/>
            <p:nvPr/>
          </p:nvSpPr>
          <p:spPr>
            <a:xfrm>
              <a:off x="7843128" y="46034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7769133" y="44607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8"/>
          <p:cNvGrpSpPr/>
          <p:nvPr/>
        </p:nvGrpSpPr>
        <p:grpSpPr>
          <a:xfrm flipH="1">
            <a:off x="7492555" y="3789826"/>
            <a:ext cx="552979" cy="532882"/>
            <a:chOff x="5008175" y="258525"/>
            <a:chExt cx="1666100" cy="1605550"/>
          </a:xfrm>
        </p:grpSpPr>
        <p:sp>
          <p:nvSpPr>
            <p:cNvPr id="157" name="Google Shape;157;p8"/>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8"/>
          <p:cNvGrpSpPr/>
          <p:nvPr/>
        </p:nvGrpSpPr>
        <p:grpSpPr>
          <a:xfrm>
            <a:off x="7216068" y="3475489"/>
            <a:ext cx="552979" cy="532882"/>
            <a:chOff x="5008175" y="258525"/>
            <a:chExt cx="1666100" cy="1605550"/>
          </a:xfrm>
        </p:grpSpPr>
        <p:sp>
          <p:nvSpPr>
            <p:cNvPr id="161" name="Google Shape;161;p8"/>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flipH="1">
            <a:off x="443518" y="335226"/>
            <a:ext cx="552979" cy="532882"/>
            <a:chOff x="5008175" y="258525"/>
            <a:chExt cx="1666100" cy="1605550"/>
          </a:xfrm>
        </p:grpSpPr>
        <p:sp>
          <p:nvSpPr>
            <p:cNvPr id="165" name="Google Shape;165;p8"/>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bg>
      <p:bgPr>
        <a:solidFill>
          <a:schemeClr val="dk1"/>
        </a:solidFill>
      </p:bgPr>
    </p:bg>
    <p:spTree>
      <p:nvGrpSpPr>
        <p:cNvPr id="1352" name="Shape 1352"/>
        <p:cNvGrpSpPr/>
        <p:nvPr/>
      </p:nvGrpSpPr>
      <p:grpSpPr>
        <a:xfrm>
          <a:off x="0" y="0"/>
          <a:ext cx="0" cy="0"/>
          <a:chOff x="0" y="0"/>
          <a:chExt cx="0" cy="0"/>
        </a:xfrm>
      </p:grpSpPr>
      <p:sp>
        <p:nvSpPr>
          <p:cNvPr id="1353" name="Google Shape;1353;p72"/>
          <p:cNvSpPr txBox="1"/>
          <p:nvPr>
            <p:ph type="title"/>
          </p:nvPr>
        </p:nvSpPr>
        <p:spPr>
          <a:xfrm>
            <a:off x="720000" y="540000"/>
            <a:ext cx="68922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54" name="Google Shape;1354;p72"/>
          <p:cNvSpPr/>
          <p:nvPr/>
        </p:nvSpPr>
        <p:spPr>
          <a:xfrm rot="-1765568">
            <a:off x="8012957" y="234462"/>
            <a:ext cx="391806" cy="22373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2"/>
          <p:cNvSpPr/>
          <p:nvPr/>
        </p:nvSpPr>
        <p:spPr>
          <a:xfrm rot="-5400000">
            <a:off x="8169795" y="591335"/>
            <a:ext cx="284633" cy="339272"/>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2"/>
          <p:cNvGrpSpPr/>
          <p:nvPr/>
        </p:nvGrpSpPr>
        <p:grpSpPr>
          <a:xfrm>
            <a:off x="8504030" y="203889"/>
            <a:ext cx="552979" cy="532882"/>
            <a:chOff x="5008175" y="258525"/>
            <a:chExt cx="1666100" cy="1605550"/>
          </a:xfrm>
        </p:grpSpPr>
        <p:sp>
          <p:nvSpPr>
            <p:cNvPr id="1357" name="Google Shape;1357;p72"/>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2"/>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2"/>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72"/>
          <p:cNvSpPr/>
          <p:nvPr/>
        </p:nvSpPr>
        <p:spPr>
          <a:xfrm rot="-5759431">
            <a:off x="8656609" y="571066"/>
            <a:ext cx="247811" cy="379826"/>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
    <p:bg>
      <p:bgPr>
        <a:solidFill>
          <a:schemeClr val="dk1"/>
        </a:solidFill>
      </p:bgPr>
    </p:bg>
    <p:spTree>
      <p:nvGrpSpPr>
        <p:cNvPr id="1361" name="Shape 1361"/>
        <p:cNvGrpSpPr/>
        <p:nvPr/>
      </p:nvGrpSpPr>
      <p:grpSpPr>
        <a:xfrm>
          <a:off x="0" y="0"/>
          <a:ext cx="0" cy="0"/>
          <a:chOff x="0" y="0"/>
          <a:chExt cx="0" cy="0"/>
        </a:xfrm>
      </p:grpSpPr>
      <p:sp>
        <p:nvSpPr>
          <p:cNvPr id="1362" name="Google Shape;1362;p73"/>
          <p:cNvSpPr txBox="1"/>
          <p:nvPr>
            <p:ph type="title"/>
          </p:nvPr>
        </p:nvSpPr>
        <p:spPr>
          <a:xfrm>
            <a:off x="720000" y="540000"/>
            <a:ext cx="68922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63" name="Google Shape;1363;p73"/>
          <p:cNvSpPr/>
          <p:nvPr/>
        </p:nvSpPr>
        <p:spPr>
          <a:xfrm rot="356282">
            <a:off x="8712327" y="198892"/>
            <a:ext cx="545145" cy="272592"/>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3"/>
          <p:cNvSpPr/>
          <p:nvPr/>
        </p:nvSpPr>
        <p:spPr>
          <a:xfrm rot="-4147048">
            <a:off x="-175630" y="403696"/>
            <a:ext cx="545175" cy="27260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3"/>
          <p:cNvSpPr/>
          <p:nvPr/>
        </p:nvSpPr>
        <p:spPr>
          <a:xfrm rot="3303338">
            <a:off x="8151404" y="4550719"/>
            <a:ext cx="545178" cy="272616"/>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366" name="Shape 1366"/>
        <p:cNvGrpSpPr/>
        <p:nvPr/>
      </p:nvGrpSpPr>
      <p:grpSpPr>
        <a:xfrm>
          <a:off x="0" y="0"/>
          <a:ext cx="0" cy="0"/>
          <a:chOff x="0" y="0"/>
          <a:chExt cx="0" cy="0"/>
        </a:xfrm>
      </p:grpSpPr>
      <p:sp>
        <p:nvSpPr>
          <p:cNvPr id="1367" name="Google Shape;1367;p74"/>
          <p:cNvSpPr txBox="1"/>
          <p:nvPr>
            <p:ph idx="1" type="subTitle"/>
          </p:nvPr>
        </p:nvSpPr>
        <p:spPr>
          <a:xfrm>
            <a:off x="2679300" y="2765500"/>
            <a:ext cx="3785400" cy="6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68" name="Google Shape;1368;p74"/>
          <p:cNvSpPr txBox="1"/>
          <p:nvPr>
            <p:ph idx="2" type="subTitle"/>
          </p:nvPr>
        </p:nvSpPr>
        <p:spPr>
          <a:xfrm rot="-950">
            <a:off x="2400352" y="4375365"/>
            <a:ext cx="4343400" cy="373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900">
                <a:solidFill>
                  <a:schemeClr val="accent6"/>
                </a:solidFill>
              </a:defRPr>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1369" name="Google Shape;1369;p74"/>
          <p:cNvSpPr txBox="1"/>
          <p:nvPr>
            <p:ph idx="3" type="subTitle"/>
          </p:nvPr>
        </p:nvSpPr>
        <p:spPr>
          <a:xfrm>
            <a:off x="2679300" y="2201475"/>
            <a:ext cx="3785400" cy="6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1370" name="Google Shape;1370;p74"/>
          <p:cNvSpPr txBox="1"/>
          <p:nvPr/>
        </p:nvSpPr>
        <p:spPr>
          <a:xfrm>
            <a:off x="2065925" y="3701075"/>
            <a:ext cx="5012100" cy="73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highlight>
                  <a:srgbClr val="B0AAFC"/>
                </a:highlight>
                <a:latin typeface="Courier Prime"/>
                <a:ea typeface="Courier Prime"/>
                <a:cs typeface="Courier Prime"/>
                <a:sym typeface="Courier Prime"/>
              </a:rPr>
              <a:t>CREDITS:</a:t>
            </a:r>
            <a:r>
              <a:rPr lang="en" sz="1100">
                <a:solidFill>
                  <a:schemeClr val="lt1"/>
                </a:solidFill>
                <a:latin typeface="Courier Prime"/>
                <a:ea typeface="Courier Prime"/>
                <a:cs typeface="Courier Prime"/>
                <a:sym typeface="Courier Prime"/>
              </a:rPr>
              <a:t> This presentation template was created by </a:t>
            </a:r>
            <a:r>
              <a:rPr lang="en" sz="1100">
                <a:solidFill>
                  <a:schemeClr val="lt1"/>
                </a:solidFill>
                <a:highlight>
                  <a:srgbClr val="B0AAFC"/>
                </a:highlight>
                <a:uFill>
                  <a:noFill/>
                </a:uFill>
                <a:latin typeface="Courier Prime"/>
                <a:ea typeface="Courier Prime"/>
                <a:cs typeface="Courier Prime"/>
                <a:sym typeface="Courier Prime"/>
                <a:hlinkClick r:id="rId3">
                  <a:extLst>
                    <a:ext uri="{A12FA001-AC4F-418D-AE19-62706E023703}">
                      <ahyp:hlinkClr val="tx"/>
                    </a:ext>
                  </a:extLst>
                </a:hlinkClick>
              </a:rPr>
              <a:t>Slidesgo</a:t>
            </a:r>
            <a:r>
              <a:rPr lang="en" sz="1100">
                <a:solidFill>
                  <a:schemeClr val="lt1"/>
                </a:solidFill>
                <a:highlight>
                  <a:srgbClr val="B0AAFC"/>
                </a:highlight>
                <a:latin typeface="Courier Prime"/>
                <a:ea typeface="Courier Prime"/>
                <a:cs typeface="Courier Prime"/>
                <a:sym typeface="Courier Prime"/>
              </a:rPr>
              <a:t>,</a:t>
            </a:r>
            <a:r>
              <a:rPr lang="en" sz="1100">
                <a:solidFill>
                  <a:schemeClr val="lt1"/>
                </a:solidFill>
                <a:latin typeface="Courier Prime"/>
                <a:ea typeface="Courier Prime"/>
                <a:cs typeface="Courier Prime"/>
                <a:sym typeface="Courier Prime"/>
              </a:rPr>
              <a:t> including icons by </a:t>
            </a:r>
            <a:r>
              <a:rPr lang="en" sz="1100">
                <a:solidFill>
                  <a:schemeClr val="lt1"/>
                </a:solidFill>
                <a:highlight>
                  <a:srgbClr val="B0AAFC"/>
                </a:highlight>
                <a:uFill>
                  <a:noFill/>
                </a:uFill>
                <a:latin typeface="Courier Prime"/>
                <a:ea typeface="Courier Prime"/>
                <a:cs typeface="Courier Prime"/>
                <a:sym typeface="Courier Prime"/>
                <a:hlinkClick r:id="rId4">
                  <a:extLst>
                    <a:ext uri="{A12FA001-AC4F-418D-AE19-62706E023703}">
                      <ahyp:hlinkClr val="tx"/>
                    </a:ext>
                  </a:extLst>
                </a:hlinkClick>
              </a:rPr>
              <a:t>Flaticon</a:t>
            </a:r>
            <a:r>
              <a:rPr lang="en" sz="1100">
                <a:solidFill>
                  <a:schemeClr val="lt1"/>
                </a:solidFill>
                <a:highlight>
                  <a:srgbClr val="B0AAFC"/>
                </a:highlight>
                <a:latin typeface="Courier Prime"/>
                <a:ea typeface="Courier Prime"/>
                <a:cs typeface="Courier Prime"/>
                <a:sym typeface="Courier Prime"/>
              </a:rPr>
              <a:t>,</a:t>
            </a:r>
            <a:r>
              <a:rPr lang="en" sz="1100">
                <a:solidFill>
                  <a:schemeClr val="lt1"/>
                </a:solidFill>
                <a:latin typeface="Courier Prime"/>
                <a:ea typeface="Courier Prime"/>
                <a:cs typeface="Courier Prime"/>
                <a:sym typeface="Courier Prime"/>
              </a:rPr>
              <a:t> and infographics &amp; images by </a:t>
            </a:r>
            <a:r>
              <a:rPr lang="en" sz="1100">
                <a:solidFill>
                  <a:schemeClr val="lt1"/>
                </a:solidFill>
                <a:highlight>
                  <a:srgbClr val="B0AAFC"/>
                </a:highlight>
                <a:uFill>
                  <a:noFill/>
                </a:uFill>
                <a:latin typeface="Courier Prime"/>
                <a:ea typeface="Courier Prime"/>
                <a:cs typeface="Courier Prime"/>
                <a:sym typeface="Courier Prime"/>
                <a:hlinkClick r:id="rId5">
                  <a:extLst>
                    <a:ext uri="{A12FA001-AC4F-418D-AE19-62706E023703}">
                      <ahyp:hlinkClr val="tx"/>
                    </a:ext>
                  </a:extLst>
                </a:hlinkClick>
              </a:rPr>
              <a:t>Freepik</a:t>
            </a:r>
            <a:endParaRPr sz="1100">
              <a:solidFill>
                <a:schemeClr val="lt1"/>
              </a:solidFill>
              <a:latin typeface="Courier Prime"/>
              <a:ea typeface="Courier Prime"/>
              <a:cs typeface="Courier Prime"/>
              <a:sym typeface="Courier Prime"/>
            </a:endParaRPr>
          </a:p>
        </p:txBody>
      </p:sp>
      <p:sp>
        <p:nvSpPr>
          <p:cNvPr id="1371" name="Google Shape;1371;p74"/>
          <p:cNvSpPr txBox="1"/>
          <p:nvPr>
            <p:ph type="ctrTitle"/>
          </p:nvPr>
        </p:nvSpPr>
        <p:spPr>
          <a:xfrm>
            <a:off x="2846144" y="1005101"/>
            <a:ext cx="3451800" cy="1126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accent6"/>
              </a:buClr>
              <a:buSzPts val="5200"/>
              <a:buNone/>
              <a:defRPr sz="65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p:txBody>
      </p:sp>
      <p:grpSp>
        <p:nvGrpSpPr>
          <p:cNvPr id="1372" name="Google Shape;1372;p74"/>
          <p:cNvGrpSpPr/>
          <p:nvPr/>
        </p:nvGrpSpPr>
        <p:grpSpPr>
          <a:xfrm flipH="1" rot="234730">
            <a:off x="8543880" y="468277"/>
            <a:ext cx="1447149" cy="1600281"/>
            <a:chOff x="904373" y="1976968"/>
            <a:chExt cx="760083" cy="840512"/>
          </a:xfrm>
        </p:grpSpPr>
        <p:sp>
          <p:nvSpPr>
            <p:cNvPr id="1373" name="Google Shape;1373;p74"/>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4"/>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74"/>
          <p:cNvGrpSpPr/>
          <p:nvPr/>
        </p:nvGrpSpPr>
        <p:grpSpPr>
          <a:xfrm flipH="1" rot="-1688703">
            <a:off x="7005907" y="731177"/>
            <a:ext cx="2300912" cy="1432573"/>
            <a:chOff x="7769133" y="4460791"/>
            <a:chExt cx="1645720" cy="1024643"/>
          </a:xfrm>
        </p:grpSpPr>
        <p:sp>
          <p:nvSpPr>
            <p:cNvPr id="1376" name="Google Shape;1376;p74"/>
            <p:cNvSpPr/>
            <p:nvPr/>
          </p:nvSpPr>
          <p:spPr>
            <a:xfrm>
              <a:off x="7843128" y="46034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4"/>
            <p:cNvSpPr/>
            <p:nvPr/>
          </p:nvSpPr>
          <p:spPr>
            <a:xfrm>
              <a:off x="7769133" y="44607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74"/>
          <p:cNvGrpSpPr/>
          <p:nvPr/>
        </p:nvGrpSpPr>
        <p:grpSpPr>
          <a:xfrm>
            <a:off x="504687" y="4306233"/>
            <a:ext cx="1494481" cy="1732538"/>
            <a:chOff x="8577860" y="4466798"/>
            <a:chExt cx="793797" cy="920241"/>
          </a:xfrm>
        </p:grpSpPr>
        <p:sp>
          <p:nvSpPr>
            <p:cNvPr id="1379" name="Google Shape;1379;p74"/>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4"/>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74"/>
          <p:cNvGrpSpPr/>
          <p:nvPr/>
        </p:nvGrpSpPr>
        <p:grpSpPr>
          <a:xfrm>
            <a:off x="43942" y="1765972"/>
            <a:ext cx="990007" cy="1987242"/>
            <a:chOff x="-253872" y="556755"/>
            <a:chExt cx="715582" cy="1436387"/>
          </a:xfrm>
        </p:grpSpPr>
        <p:sp>
          <p:nvSpPr>
            <p:cNvPr id="1382" name="Google Shape;1382;p74"/>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4"/>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74"/>
          <p:cNvGrpSpPr/>
          <p:nvPr/>
        </p:nvGrpSpPr>
        <p:grpSpPr>
          <a:xfrm flipH="1" rot="234838">
            <a:off x="-752463" y="3816392"/>
            <a:ext cx="1348491" cy="1491184"/>
            <a:chOff x="904373" y="1976968"/>
            <a:chExt cx="760083" cy="840512"/>
          </a:xfrm>
        </p:grpSpPr>
        <p:sp>
          <p:nvSpPr>
            <p:cNvPr id="1385" name="Google Shape;1385;p74"/>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4"/>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387" name="Shape 1387"/>
        <p:cNvGrpSpPr/>
        <p:nvPr/>
      </p:nvGrpSpPr>
      <p:grpSpPr>
        <a:xfrm>
          <a:off x="0" y="0"/>
          <a:ext cx="0" cy="0"/>
          <a:chOff x="0" y="0"/>
          <a:chExt cx="0" cy="0"/>
        </a:xfrm>
      </p:grpSpPr>
      <p:sp>
        <p:nvSpPr>
          <p:cNvPr id="1388" name="Google Shape;1388;p75"/>
          <p:cNvSpPr/>
          <p:nvPr/>
        </p:nvSpPr>
        <p:spPr>
          <a:xfrm>
            <a:off x="8466915" y="429392"/>
            <a:ext cx="336546" cy="278344"/>
          </a:xfrm>
          <a:custGeom>
            <a:rect b="b" l="l" r="r" t="t"/>
            <a:pathLst>
              <a:path extrusionOk="0" h="7534" w="9110">
                <a:moveTo>
                  <a:pt x="676" y="1"/>
                </a:moveTo>
                <a:cubicBezTo>
                  <a:pt x="277" y="1"/>
                  <a:pt x="0" y="471"/>
                  <a:pt x="204" y="948"/>
                </a:cubicBezTo>
                <a:cubicBezTo>
                  <a:pt x="727" y="2170"/>
                  <a:pt x="1658" y="2987"/>
                  <a:pt x="2957" y="3291"/>
                </a:cubicBezTo>
                <a:cubicBezTo>
                  <a:pt x="4923" y="3751"/>
                  <a:pt x="6262" y="4999"/>
                  <a:pt x="7378" y="6560"/>
                </a:cubicBezTo>
                <a:cubicBezTo>
                  <a:pt x="7510" y="6743"/>
                  <a:pt x="7592" y="6964"/>
                  <a:pt x="7734" y="7138"/>
                </a:cubicBezTo>
                <a:cubicBezTo>
                  <a:pt x="7918" y="7364"/>
                  <a:pt x="8135" y="7534"/>
                  <a:pt x="8386" y="7534"/>
                </a:cubicBezTo>
                <a:cubicBezTo>
                  <a:pt x="8505" y="7534"/>
                  <a:pt x="8632" y="7495"/>
                  <a:pt x="8767" y="7406"/>
                </a:cubicBezTo>
                <a:cubicBezTo>
                  <a:pt x="9109" y="7181"/>
                  <a:pt x="9062" y="6827"/>
                  <a:pt x="8945" y="6496"/>
                </a:cubicBezTo>
                <a:cubicBezTo>
                  <a:pt x="8869" y="6286"/>
                  <a:pt x="8773" y="6072"/>
                  <a:pt x="8641" y="5892"/>
                </a:cubicBezTo>
                <a:cubicBezTo>
                  <a:pt x="7423" y="4208"/>
                  <a:pt x="6022" y="2738"/>
                  <a:pt x="3914" y="2168"/>
                </a:cubicBezTo>
                <a:cubicBezTo>
                  <a:pt x="2893" y="1892"/>
                  <a:pt x="1977" y="1494"/>
                  <a:pt x="1421" y="529"/>
                </a:cubicBezTo>
                <a:cubicBezTo>
                  <a:pt x="1280" y="283"/>
                  <a:pt x="1067" y="88"/>
                  <a:pt x="773" y="10"/>
                </a:cubicBezTo>
                <a:cubicBezTo>
                  <a:pt x="740" y="4"/>
                  <a:pt x="708" y="1"/>
                  <a:pt x="67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5"/>
          <p:cNvSpPr/>
          <p:nvPr/>
        </p:nvSpPr>
        <p:spPr>
          <a:xfrm>
            <a:off x="8230921" y="863115"/>
            <a:ext cx="217850" cy="259686"/>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5"/>
          <p:cNvSpPr/>
          <p:nvPr/>
        </p:nvSpPr>
        <p:spPr>
          <a:xfrm>
            <a:off x="8349142" y="-42802"/>
            <a:ext cx="192692" cy="286545"/>
          </a:xfrm>
          <a:custGeom>
            <a:rect b="b" l="l" r="r" t="t"/>
            <a:pathLst>
              <a:path extrusionOk="0" h="7756" w="5216">
                <a:moveTo>
                  <a:pt x="873" y="1"/>
                </a:moveTo>
                <a:cubicBezTo>
                  <a:pt x="669" y="1"/>
                  <a:pt x="469" y="92"/>
                  <a:pt x="299" y="315"/>
                </a:cubicBezTo>
                <a:cubicBezTo>
                  <a:pt x="0" y="702"/>
                  <a:pt x="160" y="1038"/>
                  <a:pt x="532" y="1316"/>
                </a:cubicBezTo>
                <a:cubicBezTo>
                  <a:pt x="1548" y="2072"/>
                  <a:pt x="1998" y="3149"/>
                  <a:pt x="2266" y="4325"/>
                </a:cubicBezTo>
                <a:cubicBezTo>
                  <a:pt x="2483" y="5275"/>
                  <a:pt x="3008" y="6086"/>
                  <a:pt x="3483" y="6917"/>
                </a:cubicBezTo>
                <a:cubicBezTo>
                  <a:pt x="3679" y="7257"/>
                  <a:pt x="3927" y="7597"/>
                  <a:pt x="4327" y="7716"/>
                </a:cubicBezTo>
                <a:cubicBezTo>
                  <a:pt x="4414" y="7742"/>
                  <a:pt x="4499" y="7755"/>
                  <a:pt x="4580" y="7755"/>
                </a:cubicBezTo>
                <a:cubicBezTo>
                  <a:pt x="4827" y="7755"/>
                  <a:pt x="5031" y="7634"/>
                  <a:pt x="5136" y="7395"/>
                </a:cubicBezTo>
                <a:cubicBezTo>
                  <a:pt x="5215" y="7100"/>
                  <a:pt x="5136" y="6886"/>
                  <a:pt x="4989" y="6712"/>
                </a:cubicBezTo>
                <a:cubicBezTo>
                  <a:pt x="4052" y="5596"/>
                  <a:pt x="3658" y="4256"/>
                  <a:pt x="3269" y="2895"/>
                </a:cubicBezTo>
                <a:cubicBezTo>
                  <a:pt x="2973" y="1854"/>
                  <a:pt x="2348" y="958"/>
                  <a:pt x="1499" y="261"/>
                </a:cubicBezTo>
                <a:cubicBezTo>
                  <a:pt x="1308" y="103"/>
                  <a:pt x="1088" y="1"/>
                  <a:pt x="87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5"/>
          <p:cNvSpPr/>
          <p:nvPr/>
        </p:nvSpPr>
        <p:spPr>
          <a:xfrm>
            <a:off x="8660175" y="828623"/>
            <a:ext cx="330351" cy="177308"/>
          </a:xfrm>
          <a:custGeom>
            <a:rect b="b" l="l" r="r" t="t"/>
            <a:pathLst>
              <a:path extrusionOk="0" h="4428" w="8250">
                <a:moveTo>
                  <a:pt x="6964" y="0"/>
                </a:moveTo>
                <a:cubicBezTo>
                  <a:pt x="5977" y="0"/>
                  <a:pt x="5076" y="453"/>
                  <a:pt x="4337" y="1238"/>
                </a:cubicBezTo>
                <a:cubicBezTo>
                  <a:pt x="3394" y="2239"/>
                  <a:pt x="2455" y="3148"/>
                  <a:pt x="977" y="3148"/>
                </a:cubicBezTo>
                <a:cubicBezTo>
                  <a:pt x="894" y="3148"/>
                  <a:pt x="809" y="3145"/>
                  <a:pt x="723" y="3139"/>
                </a:cubicBezTo>
                <a:cubicBezTo>
                  <a:pt x="707" y="3138"/>
                  <a:pt x="691" y="3137"/>
                  <a:pt x="676" y="3137"/>
                </a:cubicBezTo>
                <a:cubicBezTo>
                  <a:pt x="354" y="3137"/>
                  <a:pt x="37" y="3364"/>
                  <a:pt x="22" y="3745"/>
                </a:cubicBezTo>
                <a:cubicBezTo>
                  <a:pt x="1" y="4274"/>
                  <a:pt x="424" y="4369"/>
                  <a:pt x="837" y="4406"/>
                </a:cubicBezTo>
                <a:cubicBezTo>
                  <a:pt x="998" y="4420"/>
                  <a:pt x="1156" y="4427"/>
                  <a:pt x="1312" y="4427"/>
                </a:cubicBezTo>
                <a:cubicBezTo>
                  <a:pt x="2510" y="4427"/>
                  <a:pt x="3567" y="4003"/>
                  <a:pt x="4404" y="3125"/>
                </a:cubicBezTo>
                <a:cubicBezTo>
                  <a:pt x="5277" y="2211"/>
                  <a:pt x="6070" y="1249"/>
                  <a:pt x="7478" y="1249"/>
                </a:cubicBezTo>
                <a:cubicBezTo>
                  <a:pt x="7537" y="1249"/>
                  <a:pt x="7598" y="1251"/>
                  <a:pt x="7659" y="1254"/>
                </a:cubicBezTo>
                <a:cubicBezTo>
                  <a:pt x="7667" y="1254"/>
                  <a:pt x="7675" y="1255"/>
                  <a:pt x="7683" y="1255"/>
                </a:cubicBezTo>
                <a:cubicBezTo>
                  <a:pt x="7952" y="1255"/>
                  <a:pt x="8189" y="1015"/>
                  <a:pt x="8218" y="711"/>
                </a:cubicBezTo>
                <a:cubicBezTo>
                  <a:pt x="8249" y="385"/>
                  <a:pt x="8032" y="201"/>
                  <a:pt x="7608" y="64"/>
                </a:cubicBezTo>
                <a:cubicBezTo>
                  <a:pt x="7390" y="21"/>
                  <a:pt x="7175" y="0"/>
                  <a:pt x="696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5"/>
          <p:cNvSpPr/>
          <p:nvPr/>
        </p:nvSpPr>
        <p:spPr>
          <a:xfrm>
            <a:off x="8961139" y="524495"/>
            <a:ext cx="327948" cy="101187"/>
          </a:xfrm>
          <a:custGeom>
            <a:rect b="b" l="l" r="r" t="t"/>
            <a:pathLst>
              <a:path extrusionOk="0" h="2527" w="8190">
                <a:moveTo>
                  <a:pt x="804" y="0"/>
                </a:moveTo>
                <a:cubicBezTo>
                  <a:pt x="505" y="0"/>
                  <a:pt x="252" y="129"/>
                  <a:pt x="148" y="473"/>
                </a:cubicBezTo>
                <a:cubicBezTo>
                  <a:pt x="1" y="958"/>
                  <a:pt x="344" y="1186"/>
                  <a:pt x="757" y="1317"/>
                </a:cubicBezTo>
                <a:cubicBezTo>
                  <a:pt x="1354" y="1506"/>
                  <a:pt x="1956" y="1685"/>
                  <a:pt x="2556" y="1867"/>
                </a:cubicBezTo>
                <a:lnTo>
                  <a:pt x="2571" y="1820"/>
                </a:lnTo>
                <a:cubicBezTo>
                  <a:pt x="2898" y="1920"/>
                  <a:pt x="3228" y="2009"/>
                  <a:pt x="3552" y="2121"/>
                </a:cubicBezTo>
                <a:cubicBezTo>
                  <a:pt x="4316" y="2386"/>
                  <a:pt x="5091" y="2526"/>
                  <a:pt x="5875" y="2526"/>
                </a:cubicBezTo>
                <a:cubicBezTo>
                  <a:pt x="6276" y="2526"/>
                  <a:pt x="6678" y="2489"/>
                  <a:pt x="7083" y="2414"/>
                </a:cubicBezTo>
                <a:cubicBezTo>
                  <a:pt x="7573" y="2323"/>
                  <a:pt x="8189" y="2203"/>
                  <a:pt x="8063" y="1516"/>
                </a:cubicBezTo>
                <a:cubicBezTo>
                  <a:pt x="7992" y="1129"/>
                  <a:pt x="7742" y="1030"/>
                  <a:pt x="7458" y="1030"/>
                </a:cubicBezTo>
                <a:cubicBezTo>
                  <a:pt x="7288" y="1030"/>
                  <a:pt x="7106" y="1066"/>
                  <a:pt x="6942" y="1096"/>
                </a:cubicBezTo>
                <a:cubicBezTo>
                  <a:pt x="6637" y="1153"/>
                  <a:pt x="6336" y="1179"/>
                  <a:pt x="6039" y="1179"/>
                </a:cubicBezTo>
                <a:cubicBezTo>
                  <a:pt x="5207" y="1179"/>
                  <a:pt x="4403" y="978"/>
                  <a:pt x="3595" y="697"/>
                </a:cubicBezTo>
                <a:cubicBezTo>
                  <a:pt x="2790" y="417"/>
                  <a:pt x="1948" y="242"/>
                  <a:pt x="1117" y="41"/>
                </a:cubicBezTo>
                <a:cubicBezTo>
                  <a:pt x="1010" y="15"/>
                  <a:pt x="904" y="0"/>
                  <a:pt x="80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5"/>
          <p:cNvSpPr/>
          <p:nvPr/>
        </p:nvSpPr>
        <p:spPr>
          <a:xfrm>
            <a:off x="8716194" y="167225"/>
            <a:ext cx="304483" cy="108996"/>
          </a:xfrm>
          <a:custGeom>
            <a:rect b="b" l="l" r="r" t="t"/>
            <a:pathLst>
              <a:path extrusionOk="0" h="2722" w="7604">
                <a:moveTo>
                  <a:pt x="5268" y="1"/>
                </a:moveTo>
                <a:cubicBezTo>
                  <a:pt x="4424" y="1"/>
                  <a:pt x="3677" y="232"/>
                  <a:pt x="2956" y="655"/>
                </a:cubicBezTo>
                <a:cubicBezTo>
                  <a:pt x="2382" y="991"/>
                  <a:pt x="1827" y="1405"/>
                  <a:pt x="1129" y="1405"/>
                </a:cubicBezTo>
                <a:cubicBezTo>
                  <a:pt x="1009" y="1405"/>
                  <a:pt x="885" y="1393"/>
                  <a:pt x="756" y="1366"/>
                </a:cubicBezTo>
                <a:cubicBezTo>
                  <a:pt x="701" y="1354"/>
                  <a:pt x="647" y="1348"/>
                  <a:pt x="596" y="1348"/>
                </a:cubicBezTo>
                <a:cubicBezTo>
                  <a:pt x="363" y="1348"/>
                  <a:pt x="178" y="1472"/>
                  <a:pt x="107" y="1740"/>
                </a:cubicBezTo>
                <a:cubicBezTo>
                  <a:pt x="0" y="2142"/>
                  <a:pt x="237" y="2361"/>
                  <a:pt x="574" y="2517"/>
                </a:cubicBezTo>
                <a:cubicBezTo>
                  <a:pt x="879" y="2659"/>
                  <a:pt x="1176" y="2722"/>
                  <a:pt x="1465" y="2722"/>
                </a:cubicBezTo>
                <a:cubicBezTo>
                  <a:pt x="1940" y="2722"/>
                  <a:pt x="2395" y="2553"/>
                  <a:pt x="2837" y="2283"/>
                </a:cubicBezTo>
                <a:cubicBezTo>
                  <a:pt x="3686" y="1763"/>
                  <a:pt x="4551" y="1347"/>
                  <a:pt x="5503" y="1347"/>
                </a:cubicBezTo>
                <a:cubicBezTo>
                  <a:pt x="5882" y="1347"/>
                  <a:pt x="6275" y="1413"/>
                  <a:pt x="6686" y="1565"/>
                </a:cubicBezTo>
                <a:cubicBezTo>
                  <a:pt x="6775" y="1597"/>
                  <a:pt x="6871" y="1618"/>
                  <a:pt x="6964" y="1618"/>
                </a:cubicBezTo>
                <a:cubicBezTo>
                  <a:pt x="7144" y="1618"/>
                  <a:pt x="7316" y="1542"/>
                  <a:pt x="7421" y="1337"/>
                </a:cubicBezTo>
                <a:cubicBezTo>
                  <a:pt x="7603" y="977"/>
                  <a:pt x="7466" y="684"/>
                  <a:pt x="7148" y="476"/>
                </a:cubicBezTo>
                <a:cubicBezTo>
                  <a:pt x="6914" y="323"/>
                  <a:pt x="6656" y="206"/>
                  <a:pt x="6591" y="172"/>
                </a:cubicBezTo>
                <a:cubicBezTo>
                  <a:pt x="6121" y="56"/>
                  <a:pt x="5683" y="1"/>
                  <a:pt x="526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4" name="Google Shape;1394;p75"/>
          <p:cNvGrpSpPr/>
          <p:nvPr/>
        </p:nvGrpSpPr>
        <p:grpSpPr>
          <a:xfrm>
            <a:off x="-115837" y="3929608"/>
            <a:ext cx="1263338" cy="1353642"/>
            <a:chOff x="-115837" y="3929608"/>
            <a:chExt cx="1263338" cy="1353642"/>
          </a:xfrm>
        </p:grpSpPr>
        <p:sp>
          <p:nvSpPr>
            <p:cNvPr id="1395" name="Google Shape;1395;p75"/>
            <p:cNvSpPr/>
            <p:nvPr/>
          </p:nvSpPr>
          <p:spPr>
            <a:xfrm>
              <a:off x="371882" y="499253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5"/>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5"/>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5"/>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5"/>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5"/>
            <p:cNvSpPr/>
            <p:nvPr/>
          </p:nvSpPr>
          <p:spPr>
            <a:xfrm>
              <a:off x="775866" y="468761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5"/>
            <p:cNvSpPr/>
            <p:nvPr/>
          </p:nvSpPr>
          <p:spPr>
            <a:xfrm>
              <a:off x="683875"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75"/>
          <p:cNvGrpSpPr/>
          <p:nvPr/>
        </p:nvGrpSpPr>
        <p:grpSpPr>
          <a:xfrm>
            <a:off x="8695316" y="1720669"/>
            <a:ext cx="858437" cy="949274"/>
            <a:chOff x="8637873" y="1943393"/>
            <a:chExt cx="760083" cy="840512"/>
          </a:xfrm>
        </p:grpSpPr>
        <p:sp>
          <p:nvSpPr>
            <p:cNvPr id="1403" name="Google Shape;1403;p75"/>
            <p:cNvSpPr/>
            <p:nvPr/>
          </p:nvSpPr>
          <p:spPr>
            <a:xfrm>
              <a:off x="8747996" y="1943393"/>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5"/>
            <p:cNvSpPr/>
            <p:nvPr/>
          </p:nvSpPr>
          <p:spPr>
            <a:xfrm>
              <a:off x="8637873" y="2053003"/>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75"/>
          <p:cNvGrpSpPr/>
          <p:nvPr/>
        </p:nvGrpSpPr>
        <p:grpSpPr>
          <a:xfrm>
            <a:off x="7352434" y="4035514"/>
            <a:ext cx="1288308" cy="802116"/>
            <a:chOff x="7628172" y="4030315"/>
            <a:chExt cx="1140701" cy="710214"/>
          </a:xfrm>
        </p:grpSpPr>
        <p:sp>
          <p:nvSpPr>
            <p:cNvPr id="1406" name="Google Shape;1406;p75"/>
            <p:cNvSpPr/>
            <p:nvPr/>
          </p:nvSpPr>
          <p:spPr>
            <a:xfrm>
              <a:off x="7679460" y="41292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5"/>
            <p:cNvSpPr/>
            <p:nvPr/>
          </p:nvSpPr>
          <p:spPr>
            <a:xfrm>
              <a:off x="7628172" y="40303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75"/>
          <p:cNvGrpSpPr/>
          <p:nvPr/>
        </p:nvGrpSpPr>
        <p:grpSpPr>
          <a:xfrm>
            <a:off x="8334478" y="2669943"/>
            <a:ext cx="808178" cy="1622256"/>
            <a:chOff x="8318378" y="2783905"/>
            <a:chExt cx="715582" cy="1436387"/>
          </a:xfrm>
        </p:grpSpPr>
        <p:sp>
          <p:nvSpPr>
            <p:cNvPr id="1409" name="Google Shape;1409;p75"/>
            <p:cNvSpPr/>
            <p:nvPr/>
          </p:nvSpPr>
          <p:spPr>
            <a:xfrm>
              <a:off x="8318378" y="287195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5"/>
            <p:cNvSpPr/>
            <p:nvPr/>
          </p:nvSpPr>
          <p:spPr>
            <a:xfrm>
              <a:off x="8390547" y="278390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75"/>
          <p:cNvGrpSpPr/>
          <p:nvPr/>
        </p:nvGrpSpPr>
        <p:grpSpPr>
          <a:xfrm>
            <a:off x="8456987" y="4528477"/>
            <a:ext cx="896514" cy="1039320"/>
            <a:chOff x="8577860" y="4466798"/>
            <a:chExt cx="793797" cy="920241"/>
          </a:xfrm>
        </p:grpSpPr>
        <p:sp>
          <p:nvSpPr>
            <p:cNvPr id="1412" name="Google Shape;1412;p75"/>
            <p:cNvSpPr/>
            <p:nvPr/>
          </p:nvSpPr>
          <p:spPr>
            <a:xfrm>
              <a:off x="8577860" y="4478856"/>
              <a:ext cx="711217" cy="801227"/>
            </a:xfrm>
            <a:custGeom>
              <a:rect b="b" l="l" r="r" t="t"/>
              <a:pathLst>
                <a:path extrusionOk="0" h="12293" w="10912">
                  <a:moveTo>
                    <a:pt x="8948" y="0"/>
                  </a:moveTo>
                  <a:cubicBezTo>
                    <a:pt x="8922" y="0"/>
                    <a:pt x="8896" y="2"/>
                    <a:pt x="8870" y="5"/>
                  </a:cubicBezTo>
                  <a:cubicBezTo>
                    <a:pt x="8175" y="28"/>
                    <a:pt x="7624" y="531"/>
                    <a:pt x="7574" y="1298"/>
                  </a:cubicBezTo>
                  <a:cubicBezTo>
                    <a:pt x="7553" y="1601"/>
                    <a:pt x="7581" y="1910"/>
                    <a:pt x="7606" y="2213"/>
                  </a:cubicBezTo>
                  <a:cubicBezTo>
                    <a:pt x="7673" y="2995"/>
                    <a:pt x="7399" y="3632"/>
                    <a:pt x="6877" y="4196"/>
                  </a:cubicBezTo>
                  <a:cubicBezTo>
                    <a:pt x="6244" y="4879"/>
                    <a:pt x="5488" y="5370"/>
                    <a:pt x="4653" y="5744"/>
                  </a:cubicBezTo>
                  <a:cubicBezTo>
                    <a:pt x="3863" y="6098"/>
                    <a:pt x="3114" y="6523"/>
                    <a:pt x="2429" y="7052"/>
                  </a:cubicBezTo>
                  <a:cubicBezTo>
                    <a:pt x="1433" y="7824"/>
                    <a:pt x="631" y="8755"/>
                    <a:pt x="255" y="10000"/>
                  </a:cubicBezTo>
                  <a:cubicBezTo>
                    <a:pt x="1" y="10843"/>
                    <a:pt x="180" y="11404"/>
                    <a:pt x="878" y="11987"/>
                  </a:cubicBezTo>
                  <a:cubicBezTo>
                    <a:pt x="878" y="11987"/>
                    <a:pt x="1157" y="12293"/>
                    <a:pt x="1518" y="12293"/>
                  </a:cubicBezTo>
                  <a:cubicBezTo>
                    <a:pt x="1539" y="12293"/>
                    <a:pt x="1560" y="12292"/>
                    <a:pt x="1582" y="12290"/>
                  </a:cubicBezTo>
                  <a:cubicBezTo>
                    <a:pt x="1612" y="12291"/>
                    <a:pt x="1642" y="12291"/>
                    <a:pt x="1671" y="12291"/>
                  </a:cubicBezTo>
                  <a:cubicBezTo>
                    <a:pt x="2549" y="12291"/>
                    <a:pt x="3131" y="11862"/>
                    <a:pt x="3431" y="10999"/>
                  </a:cubicBezTo>
                  <a:cubicBezTo>
                    <a:pt x="3651" y="10369"/>
                    <a:pt x="4144" y="9966"/>
                    <a:pt x="4655" y="9592"/>
                  </a:cubicBezTo>
                  <a:cubicBezTo>
                    <a:pt x="5279" y="9134"/>
                    <a:pt x="5995" y="8842"/>
                    <a:pt x="6682" y="8501"/>
                  </a:cubicBezTo>
                  <a:cubicBezTo>
                    <a:pt x="8101" y="7797"/>
                    <a:pt x="9227" y="6769"/>
                    <a:pt x="9979" y="5363"/>
                  </a:cubicBezTo>
                  <a:cubicBezTo>
                    <a:pt x="10768" y="3890"/>
                    <a:pt x="10912" y="2362"/>
                    <a:pt x="10318" y="807"/>
                  </a:cubicBezTo>
                  <a:cubicBezTo>
                    <a:pt x="10308" y="773"/>
                    <a:pt x="10295" y="740"/>
                    <a:pt x="10280" y="709"/>
                  </a:cubicBezTo>
                  <a:cubicBezTo>
                    <a:pt x="10258" y="656"/>
                    <a:pt x="10235" y="601"/>
                    <a:pt x="10212" y="547"/>
                  </a:cubicBezTo>
                  <a:cubicBezTo>
                    <a:pt x="10203" y="548"/>
                    <a:pt x="10196" y="550"/>
                    <a:pt x="10188" y="551"/>
                  </a:cubicBezTo>
                  <a:cubicBezTo>
                    <a:pt x="10027" y="328"/>
                    <a:pt x="9696" y="60"/>
                    <a:pt x="9018" y="4"/>
                  </a:cubicBezTo>
                  <a:cubicBezTo>
                    <a:pt x="8995" y="2"/>
                    <a:pt x="8971" y="0"/>
                    <a:pt x="8948"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5"/>
            <p:cNvSpPr/>
            <p:nvPr/>
          </p:nvSpPr>
          <p:spPr>
            <a:xfrm>
              <a:off x="8625048" y="4466798"/>
              <a:ext cx="746608" cy="920241"/>
            </a:xfrm>
            <a:custGeom>
              <a:rect b="b" l="l" r="r" t="t"/>
              <a:pathLst>
                <a:path extrusionOk="0" h="14119" w="11455">
                  <a:moveTo>
                    <a:pt x="9488" y="732"/>
                  </a:moveTo>
                  <a:cubicBezTo>
                    <a:pt x="10142" y="738"/>
                    <a:pt x="10326" y="873"/>
                    <a:pt x="10500" y="1445"/>
                  </a:cubicBezTo>
                  <a:cubicBezTo>
                    <a:pt x="10692" y="2079"/>
                    <a:pt x="10722" y="2751"/>
                    <a:pt x="10587" y="3400"/>
                  </a:cubicBezTo>
                  <a:cubicBezTo>
                    <a:pt x="10223" y="5154"/>
                    <a:pt x="9562" y="6765"/>
                    <a:pt x="8178" y="7983"/>
                  </a:cubicBezTo>
                  <a:cubicBezTo>
                    <a:pt x="7790" y="8324"/>
                    <a:pt x="7398" y="8648"/>
                    <a:pt x="6942" y="8888"/>
                  </a:cubicBezTo>
                  <a:cubicBezTo>
                    <a:pt x="6673" y="9028"/>
                    <a:pt x="6410" y="9174"/>
                    <a:pt x="6138" y="9309"/>
                  </a:cubicBezTo>
                  <a:cubicBezTo>
                    <a:pt x="5009" y="9869"/>
                    <a:pt x="4064" y="10628"/>
                    <a:pt x="3442" y="11766"/>
                  </a:cubicBezTo>
                  <a:cubicBezTo>
                    <a:pt x="3263" y="12093"/>
                    <a:pt x="3023" y="12388"/>
                    <a:pt x="2787" y="12677"/>
                  </a:cubicBezTo>
                  <a:cubicBezTo>
                    <a:pt x="2597" y="12912"/>
                    <a:pt x="2380" y="13123"/>
                    <a:pt x="2101" y="13265"/>
                  </a:cubicBezTo>
                  <a:cubicBezTo>
                    <a:pt x="1875" y="13380"/>
                    <a:pt x="1675" y="13437"/>
                    <a:pt x="1506" y="13437"/>
                  </a:cubicBezTo>
                  <a:cubicBezTo>
                    <a:pt x="1099" y="13437"/>
                    <a:pt x="867" y="13108"/>
                    <a:pt x="857" y="12476"/>
                  </a:cubicBezTo>
                  <a:cubicBezTo>
                    <a:pt x="799" y="11324"/>
                    <a:pt x="1259" y="10421"/>
                    <a:pt x="2141" y="9720"/>
                  </a:cubicBezTo>
                  <a:cubicBezTo>
                    <a:pt x="2911" y="9107"/>
                    <a:pt x="3741" y="8585"/>
                    <a:pt x="4594" y="8101"/>
                  </a:cubicBezTo>
                  <a:cubicBezTo>
                    <a:pt x="5244" y="7730"/>
                    <a:pt x="5858" y="7307"/>
                    <a:pt x="6463" y="6867"/>
                  </a:cubicBezTo>
                  <a:cubicBezTo>
                    <a:pt x="7886" y="5830"/>
                    <a:pt x="8595" y="4414"/>
                    <a:pt x="8659" y="2654"/>
                  </a:cubicBezTo>
                  <a:cubicBezTo>
                    <a:pt x="8672" y="2230"/>
                    <a:pt x="8739" y="1809"/>
                    <a:pt x="8857" y="1401"/>
                  </a:cubicBezTo>
                  <a:cubicBezTo>
                    <a:pt x="8952" y="1078"/>
                    <a:pt x="9097" y="779"/>
                    <a:pt x="9488" y="732"/>
                  </a:cubicBezTo>
                  <a:close/>
                  <a:moveTo>
                    <a:pt x="9747" y="1"/>
                  </a:moveTo>
                  <a:cubicBezTo>
                    <a:pt x="9441" y="1"/>
                    <a:pt x="9103" y="93"/>
                    <a:pt x="8745" y="284"/>
                  </a:cubicBezTo>
                  <a:cubicBezTo>
                    <a:pt x="8170" y="826"/>
                    <a:pt x="8098" y="1562"/>
                    <a:pt x="7998" y="2284"/>
                  </a:cubicBezTo>
                  <a:cubicBezTo>
                    <a:pt x="7956" y="2585"/>
                    <a:pt x="7951" y="2892"/>
                    <a:pt x="7920" y="3196"/>
                  </a:cubicBezTo>
                  <a:cubicBezTo>
                    <a:pt x="7780" y="4552"/>
                    <a:pt x="7079" y="5560"/>
                    <a:pt x="6013" y="6339"/>
                  </a:cubicBezTo>
                  <a:cubicBezTo>
                    <a:pt x="5429" y="6767"/>
                    <a:pt x="4832" y="7171"/>
                    <a:pt x="4203" y="7525"/>
                  </a:cubicBezTo>
                  <a:cubicBezTo>
                    <a:pt x="3391" y="7983"/>
                    <a:pt x="2618" y="8502"/>
                    <a:pt x="1877" y="9072"/>
                  </a:cubicBezTo>
                  <a:cubicBezTo>
                    <a:pt x="991" y="9756"/>
                    <a:pt x="391" y="10612"/>
                    <a:pt x="265" y="11765"/>
                  </a:cubicBezTo>
                  <a:cubicBezTo>
                    <a:pt x="251" y="11903"/>
                    <a:pt x="192" y="12037"/>
                    <a:pt x="153" y="12172"/>
                  </a:cubicBezTo>
                  <a:cubicBezTo>
                    <a:pt x="157" y="12314"/>
                    <a:pt x="183" y="12459"/>
                    <a:pt x="160" y="12596"/>
                  </a:cubicBezTo>
                  <a:cubicBezTo>
                    <a:pt x="1" y="13559"/>
                    <a:pt x="819" y="14119"/>
                    <a:pt x="1586" y="14119"/>
                  </a:cubicBezTo>
                  <a:cubicBezTo>
                    <a:pt x="1774" y="14119"/>
                    <a:pt x="1959" y="14085"/>
                    <a:pt x="2126" y="14015"/>
                  </a:cubicBezTo>
                  <a:cubicBezTo>
                    <a:pt x="2613" y="13812"/>
                    <a:pt x="3022" y="13517"/>
                    <a:pt x="3334" y="13094"/>
                  </a:cubicBezTo>
                  <a:cubicBezTo>
                    <a:pt x="3668" y="12640"/>
                    <a:pt x="3992" y="12179"/>
                    <a:pt x="4303" y="11711"/>
                  </a:cubicBezTo>
                  <a:cubicBezTo>
                    <a:pt x="4685" y="11132"/>
                    <a:pt x="5147" y="10652"/>
                    <a:pt x="5763" y="10326"/>
                  </a:cubicBezTo>
                  <a:cubicBezTo>
                    <a:pt x="6400" y="9988"/>
                    <a:pt x="7056" y="9673"/>
                    <a:pt x="7656" y="9273"/>
                  </a:cubicBezTo>
                  <a:cubicBezTo>
                    <a:pt x="9399" y="8108"/>
                    <a:pt x="10500" y="6463"/>
                    <a:pt x="11045" y="4428"/>
                  </a:cubicBezTo>
                  <a:cubicBezTo>
                    <a:pt x="11315" y="3417"/>
                    <a:pt x="11455" y="2404"/>
                    <a:pt x="11190" y="1364"/>
                  </a:cubicBezTo>
                  <a:cubicBezTo>
                    <a:pt x="10965" y="477"/>
                    <a:pt x="10439" y="1"/>
                    <a:pt x="9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75"/>
          <p:cNvGrpSpPr/>
          <p:nvPr/>
        </p:nvGrpSpPr>
        <p:grpSpPr>
          <a:xfrm>
            <a:off x="6836888" y="4485085"/>
            <a:ext cx="1029219" cy="802118"/>
            <a:chOff x="7156557" y="4340955"/>
            <a:chExt cx="911297" cy="710216"/>
          </a:xfrm>
        </p:grpSpPr>
        <p:sp>
          <p:nvSpPr>
            <p:cNvPr id="1415" name="Google Shape;1415;p75"/>
            <p:cNvSpPr/>
            <p:nvPr/>
          </p:nvSpPr>
          <p:spPr>
            <a:xfrm>
              <a:off x="7250836" y="4356023"/>
              <a:ext cx="817018" cy="635447"/>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5"/>
            <p:cNvSpPr/>
            <p:nvPr/>
          </p:nvSpPr>
          <p:spPr>
            <a:xfrm>
              <a:off x="7156557" y="4340955"/>
              <a:ext cx="871124" cy="710216"/>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75"/>
          <p:cNvGrpSpPr/>
          <p:nvPr/>
        </p:nvGrpSpPr>
        <p:grpSpPr>
          <a:xfrm>
            <a:off x="74286" y="-539214"/>
            <a:ext cx="1002017" cy="1108047"/>
            <a:chOff x="65623" y="-283757"/>
            <a:chExt cx="760083" cy="840512"/>
          </a:xfrm>
        </p:grpSpPr>
        <p:sp>
          <p:nvSpPr>
            <p:cNvPr id="1418" name="Google Shape;1418;p75"/>
            <p:cNvSpPr/>
            <p:nvPr/>
          </p:nvSpPr>
          <p:spPr>
            <a:xfrm>
              <a:off x="175746" y="-283757"/>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5"/>
            <p:cNvSpPr/>
            <p:nvPr/>
          </p:nvSpPr>
          <p:spPr>
            <a:xfrm>
              <a:off x="65623" y="-174147"/>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75"/>
          <p:cNvGrpSpPr/>
          <p:nvPr/>
        </p:nvGrpSpPr>
        <p:grpSpPr>
          <a:xfrm>
            <a:off x="-368294" y="612336"/>
            <a:ext cx="943351" cy="1893589"/>
            <a:chOff x="-253872" y="556755"/>
            <a:chExt cx="715582" cy="1436387"/>
          </a:xfrm>
        </p:grpSpPr>
        <p:sp>
          <p:nvSpPr>
            <p:cNvPr id="1421" name="Google Shape;1421;p75"/>
            <p:cNvSpPr/>
            <p:nvPr/>
          </p:nvSpPr>
          <p:spPr>
            <a:xfrm>
              <a:off x="-253872" y="644802"/>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5"/>
            <p:cNvSpPr/>
            <p:nvPr/>
          </p:nvSpPr>
          <p:spPr>
            <a:xfrm>
              <a:off x="-181703" y="556755"/>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2_1">
    <p:bg>
      <p:bgPr>
        <a:solidFill>
          <a:schemeClr val="dk1"/>
        </a:solidFill>
      </p:bgPr>
    </p:bg>
    <p:spTree>
      <p:nvGrpSpPr>
        <p:cNvPr id="1423" name="Shape 1423"/>
        <p:cNvGrpSpPr/>
        <p:nvPr/>
      </p:nvGrpSpPr>
      <p:grpSpPr>
        <a:xfrm>
          <a:off x="0" y="0"/>
          <a:ext cx="0" cy="0"/>
          <a:chOff x="0" y="0"/>
          <a:chExt cx="0" cy="0"/>
        </a:xfrm>
      </p:grpSpPr>
      <p:grpSp>
        <p:nvGrpSpPr>
          <p:cNvPr id="1424" name="Google Shape;1424;p76"/>
          <p:cNvGrpSpPr/>
          <p:nvPr/>
        </p:nvGrpSpPr>
        <p:grpSpPr>
          <a:xfrm rot="894266">
            <a:off x="8129829" y="3122400"/>
            <a:ext cx="1495949" cy="2294882"/>
            <a:chOff x="-67986" y="3929608"/>
            <a:chExt cx="670915" cy="1029226"/>
          </a:xfrm>
        </p:grpSpPr>
        <p:sp>
          <p:nvSpPr>
            <p:cNvPr id="1425" name="Google Shape;1425;p76"/>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6"/>
            <p:cNvSpPr/>
            <p:nvPr/>
          </p:nvSpPr>
          <p:spPr>
            <a:xfrm>
              <a:off x="-66017" y="4769491"/>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6"/>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6"/>
            <p:cNvSpPr/>
            <p:nvPr/>
          </p:nvSpPr>
          <p:spPr>
            <a:xfrm>
              <a:off x="107338"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6"/>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76"/>
          <p:cNvGrpSpPr/>
          <p:nvPr/>
        </p:nvGrpSpPr>
        <p:grpSpPr>
          <a:xfrm rot="894266">
            <a:off x="-205034" y="-148733"/>
            <a:ext cx="1495949" cy="672994"/>
            <a:chOff x="-67986" y="4277549"/>
            <a:chExt cx="670915" cy="301829"/>
          </a:xfrm>
        </p:grpSpPr>
        <p:sp>
          <p:nvSpPr>
            <p:cNvPr id="1431" name="Google Shape;1431;p76"/>
            <p:cNvSpPr/>
            <p:nvPr/>
          </p:nvSpPr>
          <p:spPr>
            <a:xfrm>
              <a:off x="-67986" y="4370972"/>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6"/>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9"/>
          <p:cNvSpPr txBox="1"/>
          <p:nvPr>
            <p:ph idx="1" type="subTitle"/>
          </p:nvPr>
        </p:nvSpPr>
        <p:spPr>
          <a:xfrm>
            <a:off x="1708750" y="2636525"/>
            <a:ext cx="5756700" cy="125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9"/>
          <p:cNvSpPr/>
          <p:nvPr/>
        </p:nvSpPr>
        <p:spPr>
          <a:xfrm>
            <a:off x="421707" y="499253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311604"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115837" y="4861823"/>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66007"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157163" y="3929608"/>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825691" y="4687611"/>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733700"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8424007" y="812830"/>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8744054" y="20739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8065450" y="987048"/>
            <a:ext cx="273005" cy="189343"/>
          </a:xfrm>
          <a:custGeom>
            <a:rect b="b" l="l" r="r" t="t"/>
            <a:pathLst>
              <a:path extrusionOk="0" h="5125" w="7390">
                <a:moveTo>
                  <a:pt x="6699" y="0"/>
                </a:moveTo>
                <a:cubicBezTo>
                  <a:pt x="4956" y="172"/>
                  <a:pt x="3288" y="741"/>
                  <a:pt x="2046" y="2202"/>
                </a:cubicBezTo>
                <a:cubicBezTo>
                  <a:pt x="1548" y="2790"/>
                  <a:pt x="1266" y="3559"/>
                  <a:pt x="438" y="3866"/>
                </a:cubicBezTo>
                <a:cubicBezTo>
                  <a:pt x="104" y="3990"/>
                  <a:pt x="1" y="4382"/>
                  <a:pt x="203" y="4725"/>
                </a:cubicBezTo>
                <a:cubicBezTo>
                  <a:pt x="368" y="5003"/>
                  <a:pt x="613" y="5125"/>
                  <a:pt x="883" y="5125"/>
                </a:cubicBezTo>
                <a:cubicBezTo>
                  <a:pt x="1000" y="5125"/>
                  <a:pt x="1122" y="5101"/>
                  <a:pt x="1244" y="5058"/>
                </a:cubicBezTo>
                <a:cubicBezTo>
                  <a:pt x="1862" y="4839"/>
                  <a:pt x="2252" y="4345"/>
                  <a:pt x="2554" y="3798"/>
                </a:cubicBezTo>
                <a:cubicBezTo>
                  <a:pt x="3296" y="2459"/>
                  <a:pt x="4578" y="1910"/>
                  <a:pt x="5957" y="1499"/>
                </a:cubicBezTo>
                <a:cubicBezTo>
                  <a:pt x="6281" y="1403"/>
                  <a:pt x="6637" y="1404"/>
                  <a:pt x="6952" y="1288"/>
                </a:cubicBezTo>
                <a:cubicBezTo>
                  <a:pt x="7226" y="1187"/>
                  <a:pt x="7389" y="934"/>
                  <a:pt x="7356" y="620"/>
                </a:cubicBezTo>
                <a:cubicBezTo>
                  <a:pt x="7323" y="310"/>
                  <a:pt x="7128" y="121"/>
                  <a:pt x="6699"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7880668" y="492004"/>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8103838" y="54833"/>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8772366" y="812836"/>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8336513" y="4513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txBox="1"/>
          <p:nvPr>
            <p:ph type="title"/>
          </p:nvPr>
        </p:nvSpPr>
        <p:spPr>
          <a:xfrm>
            <a:off x="1903325" y="1248150"/>
            <a:ext cx="5307000" cy="1169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None/>
              <a:defRPr sz="6000">
                <a:solidFill>
                  <a:schemeClr val="accent6"/>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85" name="Google Shape;185;p9"/>
          <p:cNvGrpSpPr/>
          <p:nvPr/>
        </p:nvGrpSpPr>
        <p:grpSpPr>
          <a:xfrm>
            <a:off x="-55034" y="-332047"/>
            <a:ext cx="988183" cy="1092749"/>
            <a:chOff x="904373" y="1976968"/>
            <a:chExt cx="760083" cy="840512"/>
          </a:xfrm>
        </p:grpSpPr>
        <p:sp>
          <p:nvSpPr>
            <p:cNvPr id="186" name="Google Shape;186;p9"/>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9"/>
          <p:cNvGrpSpPr/>
          <p:nvPr/>
        </p:nvGrpSpPr>
        <p:grpSpPr>
          <a:xfrm>
            <a:off x="1155103" y="-230106"/>
            <a:ext cx="683166" cy="1371319"/>
            <a:chOff x="584878" y="2817480"/>
            <a:chExt cx="715582" cy="1436387"/>
          </a:xfrm>
        </p:grpSpPr>
        <p:sp>
          <p:nvSpPr>
            <p:cNvPr id="189" name="Google Shape;189;p9"/>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9"/>
          <p:cNvGrpSpPr/>
          <p:nvPr/>
        </p:nvGrpSpPr>
        <p:grpSpPr>
          <a:xfrm>
            <a:off x="249667" y="1031599"/>
            <a:ext cx="1571169" cy="978227"/>
            <a:chOff x="287658" y="1096291"/>
            <a:chExt cx="1645720" cy="1024643"/>
          </a:xfrm>
        </p:grpSpPr>
        <p:sp>
          <p:nvSpPr>
            <p:cNvPr id="192" name="Google Shape;192;p9"/>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9"/>
          <p:cNvGrpSpPr/>
          <p:nvPr/>
        </p:nvGrpSpPr>
        <p:grpSpPr>
          <a:xfrm>
            <a:off x="-551533" y="1523834"/>
            <a:ext cx="1255188" cy="978231"/>
            <a:chOff x="-392751" y="1544454"/>
            <a:chExt cx="1314746" cy="1024648"/>
          </a:xfrm>
        </p:grpSpPr>
        <p:sp>
          <p:nvSpPr>
            <p:cNvPr id="195" name="Google Shape;195;p9"/>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9"/>
          <p:cNvGrpSpPr/>
          <p:nvPr/>
        </p:nvGrpSpPr>
        <p:grpSpPr>
          <a:xfrm>
            <a:off x="7748608" y="4442803"/>
            <a:ext cx="1645720" cy="1024643"/>
            <a:chOff x="7769133" y="4460791"/>
            <a:chExt cx="1645720" cy="1024643"/>
          </a:xfrm>
        </p:grpSpPr>
        <p:sp>
          <p:nvSpPr>
            <p:cNvPr id="198" name="Google Shape;198;p9"/>
            <p:cNvSpPr/>
            <p:nvPr/>
          </p:nvSpPr>
          <p:spPr>
            <a:xfrm>
              <a:off x="7843128" y="46034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7769133" y="44607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9"/>
          <p:cNvGrpSpPr/>
          <p:nvPr/>
        </p:nvGrpSpPr>
        <p:grpSpPr>
          <a:xfrm>
            <a:off x="8793703" y="3253655"/>
            <a:ext cx="715582" cy="1436387"/>
            <a:chOff x="584878" y="2817480"/>
            <a:chExt cx="715582" cy="1436387"/>
          </a:xfrm>
        </p:grpSpPr>
        <p:sp>
          <p:nvSpPr>
            <p:cNvPr id="201" name="Google Shape;201;p9"/>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9"/>
          <p:cNvGrpSpPr/>
          <p:nvPr/>
        </p:nvGrpSpPr>
        <p:grpSpPr>
          <a:xfrm>
            <a:off x="6799449" y="4442804"/>
            <a:ext cx="1314746" cy="1024648"/>
            <a:chOff x="7088724" y="4908954"/>
            <a:chExt cx="1314746" cy="1024648"/>
          </a:xfrm>
        </p:grpSpPr>
        <p:sp>
          <p:nvSpPr>
            <p:cNvPr id="204" name="Google Shape;204;p9"/>
            <p:cNvSpPr/>
            <p:nvPr/>
          </p:nvSpPr>
          <p:spPr>
            <a:xfrm>
              <a:off x="7224742" y="49306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7088724" y="49089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206" name="Shape 206"/>
        <p:cNvGrpSpPr/>
        <p:nvPr/>
      </p:nvGrpSpPr>
      <p:grpSpPr>
        <a:xfrm>
          <a:off x="0" y="0"/>
          <a:ext cx="0" cy="0"/>
          <a:chOff x="0" y="0"/>
          <a:chExt cx="0" cy="0"/>
        </a:xfrm>
      </p:grpSpPr>
      <p:sp>
        <p:nvSpPr>
          <p:cNvPr id="207" name="Google Shape;207;p10"/>
          <p:cNvSpPr txBox="1"/>
          <p:nvPr>
            <p:ph type="title"/>
          </p:nvPr>
        </p:nvSpPr>
        <p:spPr>
          <a:xfrm>
            <a:off x="1866900" y="2849400"/>
            <a:ext cx="5410200" cy="147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sz="3700">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208" name="Google Shape;208;p10"/>
          <p:cNvGrpSpPr/>
          <p:nvPr/>
        </p:nvGrpSpPr>
        <p:grpSpPr>
          <a:xfrm>
            <a:off x="51888" y="-332033"/>
            <a:ext cx="1200930" cy="1328009"/>
            <a:chOff x="904373" y="1976968"/>
            <a:chExt cx="760083" cy="840512"/>
          </a:xfrm>
        </p:grpSpPr>
        <p:sp>
          <p:nvSpPr>
            <p:cNvPr id="209" name="Google Shape;209;p10"/>
            <p:cNvSpPr/>
            <p:nvPr/>
          </p:nvSpPr>
          <p:spPr>
            <a:xfrm>
              <a:off x="1014496" y="1976968"/>
              <a:ext cx="649960" cy="734641"/>
            </a:xfrm>
            <a:custGeom>
              <a:rect b="b" l="l" r="r" t="t"/>
              <a:pathLst>
                <a:path extrusionOk="0" h="10020" w="8865">
                  <a:moveTo>
                    <a:pt x="78" y="1495"/>
                  </a:moveTo>
                  <a:lnTo>
                    <a:pt x="78" y="1495"/>
                  </a:lnTo>
                  <a:cubicBezTo>
                    <a:pt x="119" y="1497"/>
                    <a:pt x="160" y="1499"/>
                    <a:pt x="200" y="1502"/>
                  </a:cubicBezTo>
                  <a:lnTo>
                    <a:pt x="200" y="1502"/>
                  </a:lnTo>
                  <a:lnTo>
                    <a:pt x="78" y="1495"/>
                  </a:lnTo>
                  <a:close/>
                  <a:moveTo>
                    <a:pt x="1586" y="1"/>
                  </a:moveTo>
                  <a:cubicBezTo>
                    <a:pt x="1032" y="1"/>
                    <a:pt x="497" y="361"/>
                    <a:pt x="230" y="959"/>
                  </a:cubicBezTo>
                  <a:cubicBezTo>
                    <a:pt x="154" y="1128"/>
                    <a:pt x="121" y="1316"/>
                    <a:pt x="68" y="1495"/>
                  </a:cubicBezTo>
                  <a:cubicBezTo>
                    <a:pt x="68" y="1495"/>
                    <a:pt x="23" y="1806"/>
                    <a:pt x="13" y="2281"/>
                  </a:cubicBezTo>
                  <a:lnTo>
                    <a:pt x="4" y="2284"/>
                  </a:lnTo>
                  <a:cubicBezTo>
                    <a:pt x="0" y="3926"/>
                    <a:pt x="364" y="5458"/>
                    <a:pt x="1345" y="6797"/>
                  </a:cubicBezTo>
                  <a:cubicBezTo>
                    <a:pt x="2158" y="7908"/>
                    <a:pt x="3191" y="8712"/>
                    <a:pt x="4547" y="9021"/>
                  </a:cubicBezTo>
                  <a:cubicBezTo>
                    <a:pt x="5114" y="9150"/>
                    <a:pt x="5658" y="9286"/>
                    <a:pt x="6119" y="9702"/>
                  </a:cubicBezTo>
                  <a:cubicBezTo>
                    <a:pt x="6383" y="9940"/>
                    <a:pt x="6712" y="10020"/>
                    <a:pt x="7055" y="10020"/>
                  </a:cubicBezTo>
                  <a:cubicBezTo>
                    <a:pt x="7183" y="10020"/>
                    <a:pt x="7313" y="10009"/>
                    <a:pt x="7442" y="9990"/>
                  </a:cubicBezTo>
                  <a:cubicBezTo>
                    <a:pt x="7442" y="9990"/>
                    <a:pt x="8023" y="9841"/>
                    <a:pt x="8278" y="9347"/>
                  </a:cubicBezTo>
                  <a:cubicBezTo>
                    <a:pt x="8865" y="8615"/>
                    <a:pt x="8819" y="7789"/>
                    <a:pt x="8157" y="7079"/>
                  </a:cubicBezTo>
                  <a:cubicBezTo>
                    <a:pt x="7493" y="6365"/>
                    <a:pt x="6663" y="5974"/>
                    <a:pt x="5723" y="5819"/>
                  </a:cubicBezTo>
                  <a:cubicBezTo>
                    <a:pt x="4606" y="5636"/>
                    <a:pt x="3913" y="4924"/>
                    <a:pt x="3435" y="3957"/>
                  </a:cubicBezTo>
                  <a:cubicBezTo>
                    <a:pt x="3085" y="3248"/>
                    <a:pt x="2985" y="2487"/>
                    <a:pt x="3051" y="1697"/>
                  </a:cubicBezTo>
                  <a:cubicBezTo>
                    <a:pt x="3117" y="901"/>
                    <a:pt x="2658" y="246"/>
                    <a:pt x="1922" y="46"/>
                  </a:cubicBezTo>
                  <a:cubicBezTo>
                    <a:pt x="1811" y="15"/>
                    <a:pt x="1698" y="1"/>
                    <a:pt x="1586"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a:off x="904373" y="2086578"/>
              <a:ext cx="718805" cy="730902"/>
            </a:xfrm>
            <a:custGeom>
              <a:rect b="b" l="l" r="r" t="t"/>
              <a:pathLst>
                <a:path extrusionOk="0" h="9969" w="9804">
                  <a:moveTo>
                    <a:pt x="1773" y="737"/>
                  </a:moveTo>
                  <a:cubicBezTo>
                    <a:pt x="2063" y="737"/>
                    <a:pt x="2264" y="943"/>
                    <a:pt x="2428" y="1209"/>
                  </a:cubicBezTo>
                  <a:cubicBezTo>
                    <a:pt x="2564" y="1428"/>
                    <a:pt x="2620" y="1683"/>
                    <a:pt x="2676" y="1938"/>
                  </a:cubicBezTo>
                  <a:cubicBezTo>
                    <a:pt x="2791" y="2465"/>
                    <a:pt x="2909" y="2992"/>
                    <a:pt x="3072" y="3508"/>
                  </a:cubicBezTo>
                  <a:cubicBezTo>
                    <a:pt x="3410" y="4591"/>
                    <a:pt x="4208" y="5185"/>
                    <a:pt x="5177" y="5604"/>
                  </a:cubicBezTo>
                  <a:cubicBezTo>
                    <a:pt x="6028" y="5972"/>
                    <a:pt x="6965" y="6112"/>
                    <a:pt x="7776" y="6595"/>
                  </a:cubicBezTo>
                  <a:cubicBezTo>
                    <a:pt x="8117" y="6797"/>
                    <a:pt x="8468" y="6987"/>
                    <a:pt x="8729" y="7293"/>
                  </a:cubicBezTo>
                  <a:cubicBezTo>
                    <a:pt x="9030" y="7644"/>
                    <a:pt x="9246" y="8026"/>
                    <a:pt x="8945" y="8495"/>
                  </a:cubicBezTo>
                  <a:cubicBezTo>
                    <a:pt x="8745" y="9018"/>
                    <a:pt x="8467" y="9274"/>
                    <a:pt x="8065" y="9274"/>
                  </a:cubicBezTo>
                  <a:cubicBezTo>
                    <a:pt x="7927" y="9274"/>
                    <a:pt x="7775" y="9243"/>
                    <a:pt x="7606" y="9183"/>
                  </a:cubicBezTo>
                  <a:cubicBezTo>
                    <a:pt x="7324" y="9084"/>
                    <a:pt x="7055" y="8936"/>
                    <a:pt x="6788" y="8795"/>
                  </a:cubicBezTo>
                  <a:cubicBezTo>
                    <a:pt x="6211" y="8488"/>
                    <a:pt x="5603" y="8268"/>
                    <a:pt x="4972" y="8100"/>
                  </a:cubicBezTo>
                  <a:cubicBezTo>
                    <a:pt x="3220" y="7633"/>
                    <a:pt x="2123" y="6418"/>
                    <a:pt x="1401" y="4807"/>
                  </a:cubicBezTo>
                  <a:cubicBezTo>
                    <a:pt x="1133" y="4209"/>
                    <a:pt x="971" y="3564"/>
                    <a:pt x="881" y="2913"/>
                  </a:cubicBezTo>
                  <a:cubicBezTo>
                    <a:pt x="771" y="2118"/>
                    <a:pt x="867" y="1367"/>
                    <a:pt x="1506" y="789"/>
                  </a:cubicBezTo>
                  <a:cubicBezTo>
                    <a:pt x="1603" y="754"/>
                    <a:pt x="1691" y="737"/>
                    <a:pt x="1773" y="737"/>
                  </a:cubicBezTo>
                  <a:close/>
                  <a:moveTo>
                    <a:pt x="1571" y="0"/>
                  </a:moveTo>
                  <a:cubicBezTo>
                    <a:pt x="817" y="189"/>
                    <a:pt x="518" y="786"/>
                    <a:pt x="294" y="1456"/>
                  </a:cubicBezTo>
                  <a:cubicBezTo>
                    <a:pt x="1" y="2330"/>
                    <a:pt x="191" y="3191"/>
                    <a:pt x="425" y="4024"/>
                  </a:cubicBezTo>
                  <a:cubicBezTo>
                    <a:pt x="1075" y="6338"/>
                    <a:pt x="2402" y="8044"/>
                    <a:pt x="4764" y="8760"/>
                  </a:cubicBezTo>
                  <a:cubicBezTo>
                    <a:pt x="5410" y="8955"/>
                    <a:pt x="6046" y="9176"/>
                    <a:pt x="6645" y="9497"/>
                  </a:cubicBezTo>
                  <a:cubicBezTo>
                    <a:pt x="6910" y="9639"/>
                    <a:pt x="7194" y="9751"/>
                    <a:pt x="7474" y="9861"/>
                  </a:cubicBezTo>
                  <a:cubicBezTo>
                    <a:pt x="7660" y="9934"/>
                    <a:pt x="7843" y="9969"/>
                    <a:pt x="8022" y="9969"/>
                  </a:cubicBezTo>
                  <a:cubicBezTo>
                    <a:pt x="8314" y="9969"/>
                    <a:pt x="8598" y="9876"/>
                    <a:pt x="8874" y="9709"/>
                  </a:cubicBezTo>
                  <a:cubicBezTo>
                    <a:pt x="9573" y="9285"/>
                    <a:pt x="9803" y="8632"/>
                    <a:pt x="9781" y="7851"/>
                  </a:cubicBezTo>
                  <a:cubicBezTo>
                    <a:pt x="9577" y="7003"/>
                    <a:pt x="8980" y="6499"/>
                    <a:pt x="8274" y="6100"/>
                  </a:cubicBezTo>
                  <a:cubicBezTo>
                    <a:pt x="7726" y="5791"/>
                    <a:pt x="7154" y="5538"/>
                    <a:pt x="6540" y="5387"/>
                  </a:cubicBezTo>
                  <a:cubicBezTo>
                    <a:pt x="5835" y="5213"/>
                    <a:pt x="5194" y="4899"/>
                    <a:pt x="4599" y="4475"/>
                  </a:cubicBezTo>
                  <a:cubicBezTo>
                    <a:pt x="4203" y="4194"/>
                    <a:pt x="3924" y="3846"/>
                    <a:pt x="3761" y="3386"/>
                  </a:cubicBezTo>
                  <a:cubicBezTo>
                    <a:pt x="3587" y="2898"/>
                    <a:pt x="3472" y="2396"/>
                    <a:pt x="3363" y="1891"/>
                  </a:cubicBezTo>
                  <a:cubicBezTo>
                    <a:pt x="3317" y="1685"/>
                    <a:pt x="3275" y="1478"/>
                    <a:pt x="3208" y="1279"/>
                  </a:cubicBezTo>
                  <a:cubicBezTo>
                    <a:pt x="2941" y="490"/>
                    <a:pt x="2426" y="19"/>
                    <a:pt x="1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10"/>
          <p:cNvGrpSpPr/>
          <p:nvPr/>
        </p:nvGrpSpPr>
        <p:grpSpPr>
          <a:xfrm>
            <a:off x="1522494" y="-207972"/>
            <a:ext cx="830218" cy="1666640"/>
            <a:chOff x="584878" y="2817480"/>
            <a:chExt cx="715582" cy="1436387"/>
          </a:xfrm>
        </p:grpSpPr>
        <p:sp>
          <p:nvSpPr>
            <p:cNvPr id="212" name="Google Shape;212;p10"/>
            <p:cNvSpPr/>
            <p:nvPr/>
          </p:nvSpPr>
          <p:spPr>
            <a:xfrm>
              <a:off x="584878" y="2905527"/>
              <a:ext cx="635895" cy="1232008"/>
            </a:xfrm>
            <a:custGeom>
              <a:rect b="b" l="l" r="r" t="t"/>
              <a:pathLst>
                <a:path extrusionOk="0" h="13111" w="6767">
                  <a:moveTo>
                    <a:pt x="1993" y="1"/>
                  </a:moveTo>
                  <a:cubicBezTo>
                    <a:pt x="1867" y="1"/>
                    <a:pt x="1018" y="19"/>
                    <a:pt x="583" y="501"/>
                  </a:cubicBezTo>
                  <a:cubicBezTo>
                    <a:pt x="581" y="503"/>
                    <a:pt x="579" y="507"/>
                    <a:pt x="577" y="509"/>
                  </a:cubicBezTo>
                  <a:cubicBezTo>
                    <a:pt x="118" y="929"/>
                    <a:pt x="0" y="1491"/>
                    <a:pt x="161" y="2328"/>
                  </a:cubicBezTo>
                  <a:cubicBezTo>
                    <a:pt x="395" y="3555"/>
                    <a:pt x="904" y="4646"/>
                    <a:pt x="1689" y="5611"/>
                  </a:cubicBezTo>
                  <a:cubicBezTo>
                    <a:pt x="3002" y="7229"/>
                    <a:pt x="3478" y="9025"/>
                    <a:pt x="2822" y="11075"/>
                  </a:cubicBezTo>
                  <a:cubicBezTo>
                    <a:pt x="2567" y="11871"/>
                    <a:pt x="2782" y="12379"/>
                    <a:pt x="3473" y="12901"/>
                  </a:cubicBezTo>
                  <a:cubicBezTo>
                    <a:pt x="3473" y="12901"/>
                    <a:pt x="3801" y="13111"/>
                    <a:pt x="4233" y="13111"/>
                  </a:cubicBezTo>
                  <a:cubicBezTo>
                    <a:pt x="4419" y="13111"/>
                    <a:pt x="4625" y="13072"/>
                    <a:pt x="4832" y="12960"/>
                  </a:cubicBezTo>
                  <a:cubicBezTo>
                    <a:pt x="4838" y="12957"/>
                    <a:pt x="4844" y="12953"/>
                    <a:pt x="4850" y="12950"/>
                  </a:cubicBezTo>
                  <a:cubicBezTo>
                    <a:pt x="5287" y="12734"/>
                    <a:pt x="5560" y="12329"/>
                    <a:pt x="5738" y="11825"/>
                  </a:cubicBezTo>
                  <a:cubicBezTo>
                    <a:pt x="6767" y="8894"/>
                    <a:pt x="6378" y="6177"/>
                    <a:pt x="4473" y="3723"/>
                  </a:cubicBezTo>
                  <a:cubicBezTo>
                    <a:pt x="3960" y="3063"/>
                    <a:pt x="3550" y="2391"/>
                    <a:pt x="3414" y="1543"/>
                  </a:cubicBezTo>
                  <a:cubicBezTo>
                    <a:pt x="3285" y="743"/>
                    <a:pt x="2864" y="151"/>
                    <a:pt x="2008" y="2"/>
                  </a:cubicBezTo>
                  <a:lnTo>
                    <a:pt x="2008" y="1"/>
                  </a:lnTo>
                  <a:cubicBezTo>
                    <a:pt x="2008" y="1"/>
                    <a:pt x="2003" y="1"/>
                    <a:pt x="199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a:off x="657047" y="2817480"/>
              <a:ext cx="643413" cy="1436387"/>
            </a:xfrm>
            <a:custGeom>
              <a:rect b="b" l="l" r="r" t="t"/>
              <a:pathLst>
                <a:path extrusionOk="0" h="15286" w="6847">
                  <a:moveTo>
                    <a:pt x="1943" y="717"/>
                  </a:moveTo>
                  <a:cubicBezTo>
                    <a:pt x="2285" y="717"/>
                    <a:pt x="2562" y="920"/>
                    <a:pt x="2815" y="1343"/>
                  </a:cubicBezTo>
                  <a:cubicBezTo>
                    <a:pt x="2984" y="1625"/>
                    <a:pt x="3091" y="1937"/>
                    <a:pt x="3190" y="2254"/>
                  </a:cubicBezTo>
                  <a:cubicBezTo>
                    <a:pt x="3389" y="2907"/>
                    <a:pt x="3701" y="3520"/>
                    <a:pt x="4112" y="4065"/>
                  </a:cubicBezTo>
                  <a:cubicBezTo>
                    <a:pt x="5294" y="5635"/>
                    <a:pt x="5758" y="7462"/>
                    <a:pt x="5935" y="9391"/>
                  </a:cubicBezTo>
                  <a:cubicBezTo>
                    <a:pt x="6065" y="10807"/>
                    <a:pt x="5743" y="12149"/>
                    <a:pt x="5281" y="13465"/>
                  </a:cubicBezTo>
                  <a:cubicBezTo>
                    <a:pt x="5171" y="13777"/>
                    <a:pt x="5012" y="14063"/>
                    <a:pt x="4768" y="14298"/>
                  </a:cubicBezTo>
                  <a:cubicBezTo>
                    <a:pt x="4549" y="14507"/>
                    <a:pt x="4355" y="14613"/>
                    <a:pt x="4179" y="14613"/>
                  </a:cubicBezTo>
                  <a:cubicBezTo>
                    <a:pt x="3943" y="14613"/>
                    <a:pt x="3737" y="14424"/>
                    <a:pt x="3543" y="14041"/>
                  </a:cubicBezTo>
                  <a:cubicBezTo>
                    <a:pt x="3272" y="13498"/>
                    <a:pt x="3412" y="12940"/>
                    <a:pt x="3490" y="12390"/>
                  </a:cubicBezTo>
                  <a:cubicBezTo>
                    <a:pt x="3597" y="11646"/>
                    <a:pt x="3680" y="10905"/>
                    <a:pt x="3724" y="10154"/>
                  </a:cubicBezTo>
                  <a:cubicBezTo>
                    <a:pt x="3814" y="8634"/>
                    <a:pt x="3349" y="7288"/>
                    <a:pt x="2579" y="6024"/>
                  </a:cubicBezTo>
                  <a:cubicBezTo>
                    <a:pt x="2326" y="5605"/>
                    <a:pt x="2041" y="5205"/>
                    <a:pt x="1777" y="4792"/>
                  </a:cubicBezTo>
                  <a:cubicBezTo>
                    <a:pt x="1213" y="3907"/>
                    <a:pt x="859" y="2955"/>
                    <a:pt x="871" y="1884"/>
                  </a:cubicBezTo>
                  <a:cubicBezTo>
                    <a:pt x="874" y="1517"/>
                    <a:pt x="942" y="1183"/>
                    <a:pt x="1239" y="938"/>
                  </a:cubicBezTo>
                  <a:cubicBezTo>
                    <a:pt x="1504" y="792"/>
                    <a:pt x="1735" y="717"/>
                    <a:pt x="1943" y="717"/>
                  </a:cubicBezTo>
                  <a:close/>
                  <a:moveTo>
                    <a:pt x="1810" y="1"/>
                  </a:moveTo>
                  <a:cubicBezTo>
                    <a:pt x="1208" y="1"/>
                    <a:pt x="589" y="324"/>
                    <a:pt x="264" y="1129"/>
                  </a:cubicBezTo>
                  <a:cubicBezTo>
                    <a:pt x="0" y="2476"/>
                    <a:pt x="369" y="3694"/>
                    <a:pt x="1015" y="4847"/>
                  </a:cubicBezTo>
                  <a:cubicBezTo>
                    <a:pt x="1268" y="5295"/>
                    <a:pt x="1562" y="5721"/>
                    <a:pt x="1854" y="6145"/>
                  </a:cubicBezTo>
                  <a:cubicBezTo>
                    <a:pt x="2981" y="7782"/>
                    <a:pt x="3267" y="9595"/>
                    <a:pt x="2938" y="11527"/>
                  </a:cubicBezTo>
                  <a:cubicBezTo>
                    <a:pt x="2807" y="12294"/>
                    <a:pt x="2712" y="13061"/>
                    <a:pt x="2705" y="13838"/>
                  </a:cubicBezTo>
                  <a:cubicBezTo>
                    <a:pt x="2778" y="14036"/>
                    <a:pt x="2838" y="14239"/>
                    <a:pt x="2926" y="14431"/>
                  </a:cubicBezTo>
                  <a:cubicBezTo>
                    <a:pt x="3178" y="14988"/>
                    <a:pt x="3611" y="15286"/>
                    <a:pt x="4101" y="15286"/>
                  </a:cubicBezTo>
                  <a:cubicBezTo>
                    <a:pt x="4355" y="15286"/>
                    <a:pt x="4624" y="15206"/>
                    <a:pt x="4891" y="15041"/>
                  </a:cubicBezTo>
                  <a:cubicBezTo>
                    <a:pt x="5478" y="14678"/>
                    <a:pt x="5804" y="14094"/>
                    <a:pt x="6018" y="13474"/>
                  </a:cubicBezTo>
                  <a:cubicBezTo>
                    <a:pt x="6615" y="11741"/>
                    <a:pt x="6846" y="9963"/>
                    <a:pt x="6474" y="8139"/>
                  </a:cubicBezTo>
                  <a:cubicBezTo>
                    <a:pt x="6163" y="6613"/>
                    <a:pt x="5770" y="5118"/>
                    <a:pt x="4809" y="3852"/>
                  </a:cubicBezTo>
                  <a:cubicBezTo>
                    <a:pt x="4324" y="3212"/>
                    <a:pt x="3965" y="2517"/>
                    <a:pt x="3743" y="1733"/>
                  </a:cubicBezTo>
                  <a:cubicBezTo>
                    <a:pt x="3568" y="1118"/>
                    <a:pt x="3248" y="551"/>
                    <a:pt x="2666" y="226"/>
                  </a:cubicBezTo>
                  <a:cubicBezTo>
                    <a:pt x="2411" y="82"/>
                    <a:pt x="2113" y="1"/>
                    <a:pt x="1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0"/>
          <p:cNvGrpSpPr/>
          <p:nvPr/>
        </p:nvGrpSpPr>
        <p:grpSpPr>
          <a:xfrm>
            <a:off x="422150" y="1325233"/>
            <a:ext cx="1909364" cy="1188893"/>
            <a:chOff x="287658" y="1096291"/>
            <a:chExt cx="1645720" cy="1024643"/>
          </a:xfrm>
        </p:grpSpPr>
        <p:sp>
          <p:nvSpPr>
            <p:cNvPr id="215" name="Google Shape;215;p10"/>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0"/>
          <p:cNvGrpSpPr/>
          <p:nvPr/>
        </p:nvGrpSpPr>
        <p:grpSpPr>
          <a:xfrm>
            <a:off x="-551511" y="1923469"/>
            <a:ext cx="1525368" cy="1188899"/>
            <a:chOff x="-392751" y="1544454"/>
            <a:chExt cx="1314746" cy="1024648"/>
          </a:xfrm>
        </p:grpSpPr>
        <p:sp>
          <p:nvSpPr>
            <p:cNvPr id="218" name="Google Shape;218;p10"/>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0"/>
          <p:cNvGrpSpPr/>
          <p:nvPr/>
        </p:nvGrpSpPr>
        <p:grpSpPr>
          <a:xfrm rot="321689">
            <a:off x="7668622" y="4097122"/>
            <a:ext cx="1698325" cy="1323693"/>
            <a:chOff x="-392751" y="1544454"/>
            <a:chExt cx="1314746" cy="1024648"/>
          </a:xfrm>
        </p:grpSpPr>
        <p:sp>
          <p:nvSpPr>
            <p:cNvPr id="221" name="Google Shape;221;p10"/>
            <p:cNvSpPr/>
            <p:nvPr/>
          </p:nvSpPr>
          <p:spPr>
            <a:xfrm>
              <a:off x="-256733" y="1566192"/>
              <a:ext cx="1178728" cy="916776"/>
            </a:xfrm>
            <a:custGeom>
              <a:rect b="b" l="l" r="r" t="t"/>
              <a:pathLst>
                <a:path extrusionOk="0" h="13411" w="13077">
                  <a:moveTo>
                    <a:pt x="1347" y="0"/>
                  </a:moveTo>
                  <a:cubicBezTo>
                    <a:pt x="1133" y="0"/>
                    <a:pt x="811" y="71"/>
                    <a:pt x="527" y="423"/>
                  </a:cubicBezTo>
                  <a:lnTo>
                    <a:pt x="513" y="426"/>
                  </a:lnTo>
                  <a:cubicBezTo>
                    <a:pt x="257" y="765"/>
                    <a:pt x="118" y="1135"/>
                    <a:pt x="56" y="1535"/>
                  </a:cubicBezTo>
                  <a:cubicBezTo>
                    <a:pt x="46" y="1575"/>
                    <a:pt x="37" y="1616"/>
                    <a:pt x="30" y="1660"/>
                  </a:cubicBezTo>
                  <a:lnTo>
                    <a:pt x="36" y="1678"/>
                  </a:lnTo>
                  <a:cubicBezTo>
                    <a:pt x="22" y="1811"/>
                    <a:pt x="14" y="1946"/>
                    <a:pt x="13" y="2079"/>
                  </a:cubicBezTo>
                  <a:cubicBezTo>
                    <a:pt x="0" y="3861"/>
                    <a:pt x="438" y="5538"/>
                    <a:pt x="1219" y="7112"/>
                  </a:cubicBezTo>
                  <a:cubicBezTo>
                    <a:pt x="2089" y="8863"/>
                    <a:pt x="3526" y="9972"/>
                    <a:pt x="5344" y="10586"/>
                  </a:cubicBezTo>
                  <a:cubicBezTo>
                    <a:pt x="5961" y="10794"/>
                    <a:pt x="6577" y="11012"/>
                    <a:pt x="7206" y="11169"/>
                  </a:cubicBezTo>
                  <a:cubicBezTo>
                    <a:pt x="8065" y="11384"/>
                    <a:pt x="8802" y="11794"/>
                    <a:pt x="9442" y="12404"/>
                  </a:cubicBezTo>
                  <a:cubicBezTo>
                    <a:pt x="9627" y="12583"/>
                    <a:pt x="9825" y="12746"/>
                    <a:pt x="10020" y="12914"/>
                  </a:cubicBezTo>
                  <a:cubicBezTo>
                    <a:pt x="10378" y="13221"/>
                    <a:pt x="10768" y="13411"/>
                    <a:pt x="11208" y="13411"/>
                  </a:cubicBezTo>
                  <a:cubicBezTo>
                    <a:pt x="11344" y="13411"/>
                    <a:pt x="11485" y="13393"/>
                    <a:pt x="11631" y="13355"/>
                  </a:cubicBezTo>
                  <a:cubicBezTo>
                    <a:pt x="11894" y="13229"/>
                    <a:pt x="12135" y="13063"/>
                    <a:pt x="12343" y="12860"/>
                  </a:cubicBezTo>
                  <a:cubicBezTo>
                    <a:pt x="12345" y="12867"/>
                    <a:pt x="12348" y="12875"/>
                    <a:pt x="12349" y="12881"/>
                  </a:cubicBezTo>
                  <a:cubicBezTo>
                    <a:pt x="12989" y="12190"/>
                    <a:pt x="13076" y="11315"/>
                    <a:pt x="12464" y="10676"/>
                  </a:cubicBezTo>
                  <a:cubicBezTo>
                    <a:pt x="11374" y="9542"/>
                    <a:pt x="10214" y="8495"/>
                    <a:pt x="8636" y="8075"/>
                  </a:cubicBezTo>
                  <a:cubicBezTo>
                    <a:pt x="7874" y="7872"/>
                    <a:pt x="7126" y="7611"/>
                    <a:pt x="6375" y="7364"/>
                  </a:cubicBezTo>
                  <a:cubicBezTo>
                    <a:pt x="5333" y="7021"/>
                    <a:pt x="4535" y="6367"/>
                    <a:pt x="4032" y="5375"/>
                  </a:cubicBezTo>
                  <a:cubicBezTo>
                    <a:pt x="3433" y="4193"/>
                    <a:pt x="3004" y="2959"/>
                    <a:pt x="2999" y="1604"/>
                  </a:cubicBezTo>
                  <a:cubicBezTo>
                    <a:pt x="2996" y="620"/>
                    <a:pt x="2585" y="173"/>
                    <a:pt x="1588" y="33"/>
                  </a:cubicBezTo>
                  <a:cubicBezTo>
                    <a:pt x="1588" y="33"/>
                    <a:pt x="1492" y="0"/>
                    <a:pt x="134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392751" y="1544454"/>
              <a:ext cx="1256787" cy="1024648"/>
            </a:xfrm>
            <a:custGeom>
              <a:rect b="b" l="l" r="r" t="t"/>
              <a:pathLst>
                <a:path extrusionOk="0" h="14989" w="13943">
                  <a:moveTo>
                    <a:pt x="2209" y="719"/>
                  </a:moveTo>
                  <a:cubicBezTo>
                    <a:pt x="2532" y="719"/>
                    <a:pt x="2681" y="979"/>
                    <a:pt x="2778" y="1284"/>
                  </a:cubicBezTo>
                  <a:cubicBezTo>
                    <a:pt x="2966" y="1870"/>
                    <a:pt x="3038" y="2477"/>
                    <a:pt x="3086" y="3090"/>
                  </a:cubicBezTo>
                  <a:cubicBezTo>
                    <a:pt x="3153" y="3933"/>
                    <a:pt x="3239" y="4772"/>
                    <a:pt x="3469" y="5595"/>
                  </a:cubicBezTo>
                  <a:cubicBezTo>
                    <a:pt x="3827" y="6887"/>
                    <a:pt x="4561" y="7852"/>
                    <a:pt x="5705" y="8534"/>
                  </a:cubicBezTo>
                  <a:cubicBezTo>
                    <a:pt x="6430" y="8967"/>
                    <a:pt x="7198" y="9298"/>
                    <a:pt x="7962" y="9637"/>
                  </a:cubicBezTo>
                  <a:cubicBezTo>
                    <a:pt x="9048" y="10119"/>
                    <a:pt x="10137" y="10590"/>
                    <a:pt x="11222" y="11071"/>
                  </a:cubicBezTo>
                  <a:cubicBezTo>
                    <a:pt x="11969" y="11401"/>
                    <a:pt x="12574" y="11893"/>
                    <a:pt x="12938" y="12652"/>
                  </a:cubicBezTo>
                  <a:cubicBezTo>
                    <a:pt x="13092" y="12976"/>
                    <a:pt x="13207" y="13305"/>
                    <a:pt x="13140" y="13673"/>
                  </a:cubicBezTo>
                  <a:cubicBezTo>
                    <a:pt x="13005" y="14136"/>
                    <a:pt x="12934" y="14270"/>
                    <a:pt x="12678" y="14270"/>
                  </a:cubicBezTo>
                  <a:cubicBezTo>
                    <a:pt x="12579" y="14270"/>
                    <a:pt x="12453" y="14250"/>
                    <a:pt x="12285" y="14222"/>
                  </a:cubicBezTo>
                  <a:cubicBezTo>
                    <a:pt x="11681" y="14121"/>
                    <a:pt x="11228" y="13750"/>
                    <a:pt x="10733" y="13455"/>
                  </a:cubicBezTo>
                  <a:cubicBezTo>
                    <a:pt x="9548" y="12748"/>
                    <a:pt x="8297" y="12226"/>
                    <a:pt x="6962" y="11872"/>
                  </a:cubicBezTo>
                  <a:cubicBezTo>
                    <a:pt x="5564" y="11501"/>
                    <a:pt x="4228" y="10977"/>
                    <a:pt x="3212" y="9847"/>
                  </a:cubicBezTo>
                  <a:cubicBezTo>
                    <a:pt x="1406" y="7837"/>
                    <a:pt x="667" y="5466"/>
                    <a:pt x="855" y="2781"/>
                  </a:cubicBezTo>
                  <a:cubicBezTo>
                    <a:pt x="886" y="2334"/>
                    <a:pt x="999" y="1897"/>
                    <a:pt x="1188" y="1490"/>
                  </a:cubicBezTo>
                  <a:cubicBezTo>
                    <a:pt x="1355" y="1133"/>
                    <a:pt x="1546" y="764"/>
                    <a:pt x="2023" y="744"/>
                  </a:cubicBezTo>
                  <a:cubicBezTo>
                    <a:pt x="2091" y="727"/>
                    <a:pt x="2152" y="719"/>
                    <a:pt x="2209" y="719"/>
                  </a:cubicBezTo>
                  <a:close/>
                  <a:moveTo>
                    <a:pt x="2087" y="1"/>
                  </a:moveTo>
                  <a:cubicBezTo>
                    <a:pt x="1399" y="1"/>
                    <a:pt x="871" y="522"/>
                    <a:pt x="584" y="1136"/>
                  </a:cubicBezTo>
                  <a:cubicBezTo>
                    <a:pt x="445" y="1434"/>
                    <a:pt x="343" y="1749"/>
                    <a:pt x="281" y="2070"/>
                  </a:cubicBezTo>
                  <a:cubicBezTo>
                    <a:pt x="0" y="3485"/>
                    <a:pt x="112" y="4891"/>
                    <a:pt x="495" y="6255"/>
                  </a:cubicBezTo>
                  <a:cubicBezTo>
                    <a:pt x="1367" y="9360"/>
                    <a:pt x="3180" y="11580"/>
                    <a:pt x="6380" y="12415"/>
                  </a:cubicBezTo>
                  <a:cubicBezTo>
                    <a:pt x="7846" y="12796"/>
                    <a:pt x="9264" y="13296"/>
                    <a:pt x="10566" y="14097"/>
                  </a:cubicBezTo>
                  <a:cubicBezTo>
                    <a:pt x="10884" y="14293"/>
                    <a:pt x="11205" y="14480"/>
                    <a:pt x="11534" y="14656"/>
                  </a:cubicBezTo>
                  <a:cubicBezTo>
                    <a:pt x="11961" y="14885"/>
                    <a:pt x="12336" y="14988"/>
                    <a:pt x="12654" y="14988"/>
                  </a:cubicBezTo>
                  <a:cubicBezTo>
                    <a:pt x="13504" y="14988"/>
                    <a:pt x="13942" y="14248"/>
                    <a:pt x="13858" y="13200"/>
                  </a:cubicBezTo>
                  <a:cubicBezTo>
                    <a:pt x="13554" y="11950"/>
                    <a:pt x="12820" y="11054"/>
                    <a:pt x="11670" y="10529"/>
                  </a:cubicBezTo>
                  <a:cubicBezTo>
                    <a:pt x="10273" y="9891"/>
                    <a:pt x="8870" y="9270"/>
                    <a:pt x="7459" y="8666"/>
                  </a:cubicBezTo>
                  <a:cubicBezTo>
                    <a:pt x="6879" y="8416"/>
                    <a:pt x="6341" y="8095"/>
                    <a:pt x="5804" y="7769"/>
                  </a:cubicBezTo>
                  <a:cubicBezTo>
                    <a:pt x="4571" y="7021"/>
                    <a:pt x="4136" y="5794"/>
                    <a:pt x="3915" y="4463"/>
                  </a:cubicBezTo>
                  <a:cubicBezTo>
                    <a:pt x="3787" y="3700"/>
                    <a:pt x="3735" y="2924"/>
                    <a:pt x="3659" y="2153"/>
                  </a:cubicBezTo>
                  <a:cubicBezTo>
                    <a:pt x="3595" y="1512"/>
                    <a:pt x="3425" y="907"/>
                    <a:pt x="3097" y="352"/>
                  </a:cubicBezTo>
                  <a:cubicBezTo>
                    <a:pt x="2733" y="105"/>
                    <a:pt x="2394" y="1"/>
                    <a:pt x="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0"/>
          <p:cNvGrpSpPr/>
          <p:nvPr/>
        </p:nvGrpSpPr>
        <p:grpSpPr>
          <a:xfrm rot="1065694">
            <a:off x="7341842" y="2803248"/>
            <a:ext cx="2125552" cy="1323649"/>
            <a:chOff x="287658" y="1096291"/>
            <a:chExt cx="1645720" cy="1024643"/>
          </a:xfrm>
        </p:grpSpPr>
        <p:sp>
          <p:nvSpPr>
            <p:cNvPr id="224" name="Google Shape;224;p10"/>
            <p:cNvSpPr/>
            <p:nvPr/>
          </p:nvSpPr>
          <p:spPr>
            <a:xfrm>
              <a:off x="361653" y="1238994"/>
              <a:ext cx="1452043" cy="881940"/>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287658" y="1096291"/>
              <a:ext cx="1645720" cy="966326"/>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3.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slideLayout" Target="../slideLayouts/slideLayout65.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29" Type="http://schemas.openxmlformats.org/officeDocument/2006/relationships/slideLayout" Target="../slideLayouts/slideLayout66.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1" Type="http://schemas.openxmlformats.org/officeDocument/2006/relationships/slideLayout" Target="../slideLayouts/slideLayout68.xml"/><Relationship Id="rId30" Type="http://schemas.openxmlformats.org/officeDocument/2006/relationships/slideLayout" Target="../slideLayouts/slideLayout67.xml"/><Relationship Id="rId11" Type="http://schemas.openxmlformats.org/officeDocument/2006/relationships/slideLayout" Target="../slideLayouts/slideLayout48.xml"/><Relationship Id="rId33" Type="http://schemas.openxmlformats.org/officeDocument/2006/relationships/slideLayout" Target="../slideLayouts/slideLayout70.xml"/><Relationship Id="rId10" Type="http://schemas.openxmlformats.org/officeDocument/2006/relationships/slideLayout" Target="../slideLayouts/slideLayout47.xml"/><Relationship Id="rId32" Type="http://schemas.openxmlformats.org/officeDocument/2006/relationships/slideLayout" Target="../slideLayouts/slideLayout69.xml"/><Relationship Id="rId13" Type="http://schemas.openxmlformats.org/officeDocument/2006/relationships/slideLayout" Target="../slideLayouts/slideLayout50.xml"/><Relationship Id="rId35" Type="http://schemas.openxmlformats.org/officeDocument/2006/relationships/slideLayout" Target="../slideLayouts/slideLayout72.xml"/><Relationship Id="rId12" Type="http://schemas.openxmlformats.org/officeDocument/2006/relationships/slideLayout" Target="../slideLayouts/slideLayout49.xml"/><Relationship Id="rId34" Type="http://schemas.openxmlformats.org/officeDocument/2006/relationships/slideLayout" Target="../slideLayouts/slideLayout71.xml"/><Relationship Id="rId15" Type="http://schemas.openxmlformats.org/officeDocument/2006/relationships/slideLayout" Target="../slideLayouts/slideLayout52.xml"/><Relationship Id="rId37" Type="http://schemas.openxmlformats.org/officeDocument/2006/relationships/slideLayout" Target="../slideLayouts/slideLayout74.xml"/><Relationship Id="rId14" Type="http://schemas.openxmlformats.org/officeDocument/2006/relationships/slideLayout" Target="../slideLayouts/slideLayout51.xml"/><Relationship Id="rId36" Type="http://schemas.openxmlformats.org/officeDocument/2006/relationships/slideLayout" Target="../slideLayouts/slideLayout73.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38" Type="http://schemas.openxmlformats.org/officeDocument/2006/relationships/theme" Target="../theme/theme1.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4000"/>
              <a:buFont typeface="Knewave"/>
              <a:buNone/>
              <a:defRPr sz="4000">
                <a:solidFill>
                  <a:schemeClr val="accent1"/>
                </a:solidFill>
                <a:latin typeface="Knewave"/>
                <a:ea typeface="Knewave"/>
                <a:cs typeface="Knewave"/>
                <a:sym typeface="Knewave"/>
              </a:defRPr>
            </a:lvl1pPr>
            <a:lvl2pPr lvl="1"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2pPr>
            <a:lvl3pPr lvl="2"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3pPr>
            <a:lvl4pPr lvl="3"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4pPr>
            <a:lvl5pPr lvl="4"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5pPr>
            <a:lvl6pPr lvl="5"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6pPr>
            <a:lvl7pPr lvl="6"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7pPr>
            <a:lvl8pPr lvl="7"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8pPr>
            <a:lvl9pPr lvl="8"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1pPr>
            <a:lvl2pPr indent="-317500" lvl="1" marL="9144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2pPr>
            <a:lvl3pPr indent="-317500" lvl="2" marL="13716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3pPr>
            <a:lvl4pPr indent="-317500" lvl="3" marL="18288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4pPr>
            <a:lvl5pPr indent="-317500" lvl="4" marL="22860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5pPr>
            <a:lvl6pPr indent="-317500" lvl="5" marL="27432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6pPr>
            <a:lvl7pPr indent="-317500" lvl="6" marL="32004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7pPr>
            <a:lvl8pPr indent="-317500" lvl="7" marL="36576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8pPr>
            <a:lvl9pPr indent="-317500" lvl="8" marL="411480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719" name="Shape 719"/>
        <p:cNvGrpSpPr/>
        <p:nvPr/>
      </p:nvGrpSpPr>
      <p:grpSpPr>
        <a:xfrm>
          <a:off x="0" y="0"/>
          <a:ext cx="0" cy="0"/>
          <a:chOff x="0" y="0"/>
          <a:chExt cx="0" cy="0"/>
        </a:xfrm>
      </p:grpSpPr>
      <p:sp>
        <p:nvSpPr>
          <p:cNvPr id="720" name="Google Shape;720;p39"/>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1"/>
              </a:buClr>
              <a:buSzPts val="4000"/>
              <a:buFont typeface="Knewave"/>
              <a:buNone/>
              <a:defRPr sz="4000">
                <a:solidFill>
                  <a:schemeClr val="accent1"/>
                </a:solidFill>
                <a:latin typeface="Knewave"/>
                <a:ea typeface="Knewave"/>
                <a:cs typeface="Knewave"/>
                <a:sym typeface="Knewave"/>
              </a:defRPr>
            </a:lvl1pPr>
            <a:lvl2pPr lvl="1"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2pPr>
            <a:lvl3pPr lvl="2"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3pPr>
            <a:lvl4pPr lvl="3"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4pPr>
            <a:lvl5pPr lvl="4"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5pPr>
            <a:lvl6pPr lvl="5"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6pPr>
            <a:lvl7pPr lvl="6"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7pPr>
            <a:lvl8pPr lvl="7"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8pPr>
            <a:lvl9pPr lvl="8" rtl="0">
              <a:spcBef>
                <a:spcPts val="0"/>
              </a:spcBef>
              <a:spcAft>
                <a:spcPts val="0"/>
              </a:spcAft>
              <a:buClr>
                <a:schemeClr val="accent3"/>
              </a:buClr>
              <a:buSzPts val="3100"/>
              <a:buFont typeface="Jua"/>
              <a:buNone/>
              <a:defRPr b="1" sz="3100">
                <a:solidFill>
                  <a:schemeClr val="accent3"/>
                </a:solidFill>
                <a:latin typeface="Jua"/>
                <a:ea typeface="Jua"/>
                <a:cs typeface="Jua"/>
                <a:sym typeface="Jua"/>
              </a:defRPr>
            </a:lvl9pPr>
          </a:lstStyle>
          <a:p/>
        </p:txBody>
      </p:sp>
      <p:sp>
        <p:nvSpPr>
          <p:cNvPr id="721" name="Google Shape;721;p39"/>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1pPr>
            <a:lvl2pPr indent="-317500" lvl="1" marL="914400" rtl="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2pPr>
            <a:lvl3pPr indent="-317500" lvl="2" marL="1371600" rtl="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3pPr>
            <a:lvl4pPr indent="-317500" lvl="3" marL="1828800" rtl="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4pPr>
            <a:lvl5pPr indent="-317500" lvl="4" marL="2286000" rtl="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5pPr>
            <a:lvl6pPr indent="-317500" lvl="5" marL="2743200" rtl="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6pPr>
            <a:lvl7pPr indent="-317500" lvl="6" marL="3200400" rtl="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7pPr>
            <a:lvl8pPr indent="-317500" lvl="7" marL="3657600" rtl="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8pPr>
            <a:lvl9pPr indent="-317500" lvl="8" marL="4114800" rtl="0">
              <a:lnSpc>
                <a:spcPct val="100000"/>
              </a:lnSpc>
              <a:spcBef>
                <a:spcPts val="0"/>
              </a:spcBef>
              <a:spcAft>
                <a:spcPts val="0"/>
              </a:spcAft>
              <a:buClr>
                <a:schemeClr val="lt1"/>
              </a:buClr>
              <a:buSzPts val="1400"/>
              <a:buFont typeface="Courier Prime"/>
              <a:buChar char="■"/>
              <a:defRPr>
                <a:solidFill>
                  <a:schemeClr val="lt1"/>
                </a:solidFill>
                <a:latin typeface="Courier Prime"/>
                <a:ea typeface="Courier Prime"/>
                <a:cs typeface="Courier Prime"/>
                <a:sym typeface="Courier Prime"/>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8.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hyperlink" Target="http://drive.google.com/file/d/10espRV4zFo9uhFV8CWCeuRAnJdAMD7JR/view" TargetMode="Externa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5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60.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5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hyperlink" Target="https://docs.google.com/spreadsheets/d/1FnJvG50HgFxKQAjQsidCMrYUiYS6JsJDeUZJMSSJq2Y/edit#gid=502435709" TargetMode="Externa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hyperlink" Target="http://drive.google.com/file/d/1n3UyRhbqawEhazMrqOhsf2_bIZs63Rlv/view" TargetMode="External"/><Relationship Id="rId5"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hyperlink" Target="http://drive.google.com/file/d/1CAtclbiPdBcbqbjA-fxRF_3FVFwP2ErA/view" TargetMode="External"/><Relationship Id="rId6"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51.png"/><Relationship Id="rId5" Type="http://schemas.openxmlformats.org/officeDocument/2006/relationships/image" Target="../media/image4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hyperlink" Target="http://drive.google.com/file/d/1YGTrc-AwNsBRfWdunO24_9pmTgQ8bMfo/view" TargetMode="External"/><Relationship Id="rId4" Type="http://schemas.openxmlformats.org/officeDocument/2006/relationships/image" Target="../media/image4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hyperlink" Target="http://drive.google.com/file/d/1hl34SwkAkcDBooPc4d1gKhQQZynD4rBb/view" TargetMode="External"/><Relationship Id="rId4"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grpSp>
        <p:nvGrpSpPr>
          <p:cNvPr id="1437" name="Google Shape;1437;p77"/>
          <p:cNvGrpSpPr/>
          <p:nvPr/>
        </p:nvGrpSpPr>
        <p:grpSpPr>
          <a:xfrm rot="-415646">
            <a:off x="1277698" y="395385"/>
            <a:ext cx="6737927" cy="3007445"/>
            <a:chOff x="1712950" y="1381000"/>
            <a:chExt cx="5659310" cy="2438564"/>
          </a:xfrm>
        </p:grpSpPr>
        <p:pic>
          <p:nvPicPr>
            <p:cNvPr id="1438" name="Google Shape;1438;p77"/>
            <p:cNvPicPr preferRelativeResize="0"/>
            <p:nvPr/>
          </p:nvPicPr>
          <p:blipFill rotWithShape="1">
            <a:blip r:embed="rId3">
              <a:alphaModFix/>
            </a:blip>
            <a:srcRect b="0" l="0" r="49405" t="54392"/>
            <a:stretch/>
          </p:blipFill>
          <p:spPr>
            <a:xfrm>
              <a:off x="3558360" y="1885764"/>
              <a:ext cx="3813900" cy="1933800"/>
            </a:xfrm>
            <a:prstGeom prst="parallelogram">
              <a:avLst>
                <a:gd fmla="val 25000" name="adj"/>
              </a:avLst>
            </a:prstGeom>
            <a:noFill/>
            <a:ln>
              <a:noFill/>
            </a:ln>
          </p:spPr>
        </p:pic>
        <p:pic>
          <p:nvPicPr>
            <p:cNvPr id="1439" name="Google Shape;1439;p77"/>
            <p:cNvPicPr preferRelativeResize="0"/>
            <p:nvPr/>
          </p:nvPicPr>
          <p:blipFill rotWithShape="1">
            <a:blip r:embed="rId3">
              <a:alphaModFix/>
            </a:blip>
            <a:srcRect b="0" l="0" r="49405" t="54392"/>
            <a:stretch/>
          </p:blipFill>
          <p:spPr>
            <a:xfrm>
              <a:off x="1920052" y="1399126"/>
              <a:ext cx="3665700" cy="1858500"/>
            </a:xfrm>
            <a:prstGeom prst="parallelogram">
              <a:avLst>
                <a:gd fmla="val 25000" name="adj"/>
              </a:avLst>
            </a:prstGeom>
            <a:noFill/>
            <a:ln>
              <a:noFill/>
            </a:ln>
          </p:spPr>
        </p:pic>
        <p:sp>
          <p:nvSpPr>
            <p:cNvPr id="1440" name="Google Shape;1440;p77"/>
            <p:cNvSpPr/>
            <p:nvPr/>
          </p:nvSpPr>
          <p:spPr>
            <a:xfrm>
              <a:off x="1712950" y="1381000"/>
              <a:ext cx="3776700" cy="17967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3646501" y="1868882"/>
              <a:ext cx="3618000" cy="18660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7"/>
          <p:cNvSpPr/>
          <p:nvPr/>
        </p:nvSpPr>
        <p:spPr>
          <a:xfrm rot="218">
            <a:off x="2204850" y="3600000"/>
            <a:ext cx="4734300" cy="1431000"/>
          </a:xfrm>
          <a:prstGeom prst="parallelogram">
            <a:avLst>
              <a:gd fmla="val 25000" name="adj"/>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txBox="1"/>
          <p:nvPr>
            <p:ph idx="1" type="subTitle"/>
          </p:nvPr>
        </p:nvSpPr>
        <p:spPr>
          <a:xfrm rot="-426">
            <a:off x="2226262" y="3854538"/>
            <a:ext cx="4840800" cy="11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Members:</a:t>
            </a:r>
            <a:endParaRPr/>
          </a:p>
          <a:p>
            <a:pPr indent="0" lvl="0" marL="0" rtl="0" algn="ctr">
              <a:spcBef>
                <a:spcPts val="0"/>
              </a:spcBef>
              <a:spcAft>
                <a:spcPts val="0"/>
              </a:spcAft>
              <a:buNone/>
            </a:pPr>
            <a:r>
              <a:rPr lang="en"/>
              <a:t>Clara Londoño</a:t>
            </a:r>
            <a:endParaRPr/>
          </a:p>
          <a:p>
            <a:pPr indent="0" lvl="0" marL="0" rtl="0" algn="ctr">
              <a:spcBef>
                <a:spcPts val="0"/>
              </a:spcBef>
              <a:spcAft>
                <a:spcPts val="0"/>
              </a:spcAft>
              <a:buNone/>
            </a:pPr>
            <a:r>
              <a:rPr lang="en"/>
              <a:t>Elena Ailenei</a:t>
            </a:r>
            <a:endParaRPr/>
          </a:p>
          <a:p>
            <a:pPr indent="0" lvl="0" marL="0" rtl="0" algn="ctr">
              <a:spcBef>
                <a:spcPts val="0"/>
              </a:spcBef>
              <a:spcAft>
                <a:spcPts val="0"/>
              </a:spcAft>
              <a:buNone/>
            </a:pPr>
            <a:r>
              <a:rPr lang="en"/>
              <a:t>Sara Murray</a:t>
            </a:r>
            <a:endParaRPr/>
          </a:p>
          <a:p>
            <a:pPr indent="0" lvl="0" marL="0" rtl="0" algn="ctr">
              <a:spcBef>
                <a:spcPts val="0"/>
              </a:spcBef>
              <a:spcAft>
                <a:spcPts val="0"/>
              </a:spcAft>
              <a:buNone/>
            </a:pPr>
            <a:r>
              <a:rPr lang="en"/>
              <a:t>Kelli Garnett</a:t>
            </a:r>
            <a:endParaRPr/>
          </a:p>
          <a:p>
            <a:pPr indent="0" lvl="0" marL="0" rtl="0" algn="ctr">
              <a:spcBef>
                <a:spcPts val="0"/>
              </a:spcBef>
              <a:spcAft>
                <a:spcPts val="0"/>
              </a:spcAft>
              <a:buNone/>
            </a:pPr>
            <a:r>
              <a:rPr lang="en"/>
              <a:t>Zsanett Horvath</a:t>
            </a:r>
            <a:endParaRPr/>
          </a:p>
          <a:p>
            <a:pPr indent="0" lvl="0" marL="0" rtl="0" algn="ctr">
              <a:spcBef>
                <a:spcPts val="0"/>
              </a:spcBef>
              <a:spcAft>
                <a:spcPts val="0"/>
              </a:spcAft>
              <a:buNone/>
            </a:pPr>
            <a:r>
              <a:t/>
            </a:r>
            <a:endParaRPr/>
          </a:p>
        </p:txBody>
      </p:sp>
      <p:sp>
        <p:nvSpPr>
          <p:cNvPr id="1444" name="Google Shape;1444;p77"/>
          <p:cNvSpPr txBox="1"/>
          <p:nvPr>
            <p:ph type="ctrTitle"/>
          </p:nvPr>
        </p:nvSpPr>
        <p:spPr>
          <a:xfrm rot="-919044">
            <a:off x="3665028" y="1698180"/>
            <a:ext cx="4139444" cy="1022186"/>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300"/>
              <a:t>CFG Project</a:t>
            </a:r>
            <a:endParaRPr sz="5300">
              <a:solidFill>
                <a:schemeClr val="accent6"/>
              </a:solidFill>
            </a:endParaRPr>
          </a:p>
        </p:txBody>
      </p:sp>
      <p:sp>
        <p:nvSpPr>
          <p:cNvPr id="1445" name="Google Shape;1445;p77"/>
          <p:cNvSpPr/>
          <p:nvPr/>
        </p:nvSpPr>
        <p:spPr>
          <a:xfrm rot="-860874">
            <a:off x="1483647" y="1005775"/>
            <a:ext cx="4315939" cy="1290558"/>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6"/>
                </a:solidFill>
                <a:latin typeface="Knewave"/>
              </a:rPr>
              <a:t>Group 7</a:t>
            </a:r>
          </a:p>
        </p:txBody>
      </p:sp>
      <p:grpSp>
        <p:nvGrpSpPr>
          <p:cNvPr id="1446" name="Google Shape;1446;p77"/>
          <p:cNvGrpSpPr/>
          <p:nvPr/>
        </p:nvGrpSpPr>
        <p:grpSpPr>
          <a:xfrm>
            <a:off x="905110" y="-135006"/>
            <a:ext cx="2055113" cy="1725364"/>
            <a:chOff x="1332372" y="753063"/>
            <a:chExt cx="1739557" cy="1460440"/>
          </a:xfrm>
        </p:grpSpPr>
        <p:sp>
          <p:nvSpPr>
            <p:cNvPr id="1447" name="Google Shape;1447;p77"/>
            <p:cNvSpPr/>
            <p:nvPr/>
          </p:nvSpPr>
          <p:spPr>
            <a:xfrm rot="-1633309">
              <a:off x="1470523" y="1150266"/>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rot="-1633309">
              <a:off x="1446169" y="110292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rot="-1633309">
              <a:off x="1422389" y="105669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77"/>
          <p:cNvGrpSpPr/>
          <p:nvPr/>
        </p:nvGrpSpPr>
        <p:grpSpPr>
          <a:xfrm>
            <a:off x="6836882" y="2918981"/>
            <a:ext cx="1029212" cy="1001903"/>
            <a:chOff x="6992368" y="3004409"/>
            <a:chExt cx="911291" cy="887111"/>
          </a:xfrm>
        </p:grpSpPr>
        <p:sp>
          <p:nvSpPr>
            <p:cNvPr id="1451" name="Google Shape;1451;p77"/>
            <p:cNvSpPr/>
            <p:nvPr/>
          </p:nvSpPr>
          <p:spPr>
            <a:xfrm>
              <a:off x="6992368" y="3059452"/>
              <a:ext cx="845763" cy="832068"/>
            </a:xfrm>
            <a:custGeom>
              <a:rect b="b" l="l" r="r" t="t"/>
              <a:pathLst>
                <a:path extrusionOk="0" h="12698" w="12907">
                  <a:moveTo>
                    <a:pt x="1392" y="1"/>
                  </a:moveTo>
                  <a:cubicBezTo>
                    <a:pt x="1388" y="1"/>
                    <a:pt x="485" y="40"/>
                    <a:pt x="134" y="959"/>
                  </a:cubicBezTo>
                  <a:cubicBezTo>
                    <a:pt x="44" y="1137"/>
                    <a:pt x="1" y="1333"/>
                    <a:pt x="8" y="1532"/>
                  </a:cubicBezTo>
                  <a:cubicBezTo>
                    <a:pt x="4" y="1576"/>
                    <a:pt x="24" y="1707"/>
                    <a:pt x="24" y="1707"/>
                  </a:cubicBezTo>
                  <a:cubicBezTo>
                    <a:pt x="43" y="1832"/>
                    <a:pt x="74" y="1955"/>
                    <a:pt x="117" y="2074"/>
                  </a:cubicBezTo>
                  <a:cubicBezTo>
                    <a:pt x="580" y="3371"/>
                    <a:pt x="1224" y="4556"/>
                    <a:pt x="2140" y="5591"/>
                  </a:cubicBezTo>
                  <a:cubicBezTo>
                    <a:pt x="3280" y="6880"/>
                    <a:pt x="4702" y="7696"/>
                    <a:pt x="6314" y="8165"/>
                  </a:cubicBezTo>
                  <a:cubicBezTo>
                    <a:pt x="7609" y="8542"/>
                    <a:pt x="8507" y="9351"/>
                    <a:pt x="9136" y="10516"/>
                  </a:cubicBezTo>
                  <a:cubicBezTo>
                    <a:pt x="9358" y="10930"/>
                    <a:pt x="9534" y="11368"/>
                    <a:pt x="9757" y="11779"/>
                  </a:cubicBezTo>
                  <a:cubicBezTo>
                    <a:pt x="10083" y="12380"/>
                    <a:pt x="10610" y="12697"/>
                    <a:pt x="11170" y="12697"/>
                  </a:cubicBezTo>
                  <a:cubicBezTo>
                    <a:pt x="11501" y="12697"/>
                    <a:pt x="11842" y="12587"/>
                    <a:pt x="12160" y="12359"/>
                  </a:cubicBezTo>
                  <a:lnTo>
                    <a:pt x="12163" y="12359"/>
                  </a:lnTo>
                  <a:cubicBezTo>
                    <a:pt x="12184" y="12341"/>
                    <a:pt x="12761" y="11861"/>
                    <a:pt x="12878" y="11353"/>
                  </a:cubicBezTo>
                  <a:cubicBezTo>
                    <a:pt x="12907" y="10697"/>
                    <a:pt x="12700" y="10106"/>
                    <a:pt x="12409" y="9533"/>
                  </a:cubicBezTo>
                  <a:cubicBezTo>
                    <a:pt x="12004" y="8736"/>
                    <a:pt x="11549" y="7971"/>
                    <a:pt x="10974" y="7288"/>
                  </a:cubicBezTo>
                  <a:cubicBezTo>
                    <a:pt x="10094" y="6242"/>
                    <a:pt x="9001" y="5517"/>
                    <a:pt x="7714" y="5085"/>
                  </a:cubicBezTo>
                  <a:cubicBezTo>
                    <a:pt x="7077" y="4870"/>
                    <a:pt x="6440" y="4653"/>
                    <a:pt x="5842" y="4332"/>
                  </a:cubicBezTo>
                  <a:cubicBezTo>
                    <a:pt x="4515" y="3621"/>
                    <a:pt x="3589" y="2533"/>
                    <a:pt x="2982" y="1163"/>
                  </a:cubicBezTo>
                  <a:cubicBezTo>
                    <a:pt x="2665" y="447"/>
                    <a:pt x="2171" y="39"/>
                    <a:pt x="1392"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a:off x="7013992" y="3004409"/>
              <a:ext cx="889667" cy="864832"/>
            </a:xfrm>
            <a:custGeom>
              <a:rect b="b" l="l" r="r" t="t"/>
              <a:pathLst>
                <a:path extrusionOk="0" h="13198" w="13577">
                  <a:moveTo>
                    <a:pt x="1598" y="702"/>
                  </a:moveTo>
                  <a:cubicBezTo>
                    <a:pt x="1987" y="702"/>
                    <a:pt x="2332" y="920"/>
                    <a:pt x="2652" y="1184"/>
                  </a:cubicBezTo>
                  <a:cubicBezTo>
                    <a:pt x="3011" y="1478"/>
                    <a:pt x="3350" y="1805"/>
                    <a:pt x="3603" y="2208"/>
                  </a:cubicBezTo>
                  <a:cubicBezTo>
                    <a:pt x="4613" y="3815"/>
                    <a:pt x="6024" y="4874"/>
                    <a:pt x="7785" y="5552"/>
                  </a:cubicBezTo>
                  <a:cubicBezTo>
                    <a:pt x="9545" y="6231"/>
                    <a:pt x="10913" y="7467"/>
                    <a:pt x="11948" y="9059"/>
                  </a:cubicBezTo>
                  <a:cubicBezTo>
                    <a:pt x="12425" y="9790"/>
                    <a:pt x="12779" y="10583"/>
                    <a:pt x="12785" y="11490"/>
                  </a:cubicBezTo>
                  <a:cubicBezTo>
                    <a:pt x="12786" y="11753"/>
                    <a:pt x="12790" y="12016"/>
                    <a:pt x="12548" y="12193"/>
                  </a:cubicBezTo>
                  <a:cubicBezTo>
                    <a:pt x="12307" y="12376"/>
                    <a:pt x="12098" y="12468"/>
                    <a:pt x="11906" y="12468"/>
                  </a:cubicBezTo>
                  <a:cubicBezTo>
                    <a:pt x="11689" y="12468"/>
                    <a:pt x="11494" y="12351"/>
                    <a:pt x="11296" y="12114"/>
                  </a:cubicBezTo>
                  <a:cubicBezTo>
                    <a:pt x="11068" y="11839"/>
                    <a:pt x="10946" y="11503"/>
                    <a:pt x="10818" y="11176"/>
                  </a:cubicBezTo>
                  <a:cubicBezTo>
                    <a:pt x="10193" y="9565"/>
                    <a:pt x="9095" y="8407"/>
                    <a:pt x="7571" y="7648"/>
                  </a:cubicBezTo>
                  <a:cubicBezTo>
                    <a:pt x="6739" y="7233"/>
                    <a:pt x="5889" y="6848"/>
                    <a:pt x="5080" y="6389"/>
                  </a:cubicBezTo>
                  <a:cubicBezTo>
                    <a:pt x="3900" y="5721"/>
                    <a:pt x="2814" y="4915"/>
                    <a:pt x="1879" y="3915"/>
                  </a:cubicBezTo>
                  <a:cubicBezTo>
                    <a:pt x="1310" y="3304"/>
                    <a:pt x="927" y="2588"/>
                    <a:pt x="707" y="1776"/>
                  </a:cubicBezTo>
                  <a:cubicBezTo>
                    <a:pt x="595" y="1367"/>
                    <a:pt x="624" y="1030"/>
                    <a:pt x="1062" y="841"/>
                  </a:cubicBezTo>
                  <a:cubicBezTo>
                    <a:pt x="1250" y="744"/>
                    <a:pt x="1428" y="702"/>
                    <a:pt x="1598" y="702"/>
                  </a:cubicBezTo>
                  <a:close/>
                  <a:moveTo>
                    <a:pt x="1548" y="1"/>
                  </a:moveTo>
                  <a:cubicBezTo>
                    <a:pt x="1053" y="1"/>
                    <a:pt x="594" y="207"/>
                    <a:pt x="255" y="592"/>
                  </a:cubicBezTo>
                  <a:cubicBezTo>
                    <a:pt x="42" y="832"/>
                    <a:pt x="9" y="1285"/>
                    <a:pt x="5" y="1592"/>
                  </a:cubicBezTo>
                  <a:cubicBezTo>
                    <a:pt x="1" y="2010"/>
                    <a:pt x="237" y="2387"/>
                    <a:pt x="369" y="2771"/>
                  </a:cubicBezTo>
                  <a:cubicBezTo>
                    <a:pt x="719" y="3786"/>
                    <a:pt x="1419" y="4532"/>
                    <a:pt x="2209" y="5199"/>
                  </a:cubicBezTo>
                  <a:cubicBezTo>
                    <a:pt x="3445" y="6242"/>
                    <a:pt x="4774" y="7140"/>
                    <a:pt x="6262" y="7782"/>
                  </a:cubicBezTo>
                  <a:cubicBezTo>
                    <a:pt x="6646" y="7947"/>
                    <a:pt x="7015" y="8147"/>
                    <a:pt x="7389" y="8338"/>
                  </a:cubicBezTo>
                  <a:cubicBezTo>
                    <a:pt x="8712" y="9010"/>
                    <a:pt x="9644" y="10045"/>
                    <a:pt x="10186" y="11444"/>
                  </a:cubicBezTo>
                  <a:cubicBezTo>
                    <a:pt x="10253" y="11619"/>
                    <a:pt x="10327" y="11792"/>
                    <a:pt x="10406" y="11961"/>
                  </a:cubicBezTo>
                  <a:cubicBezTo>
                    <a:pt x="10701" y="12586"/>
                    <a:pt x="11137" y="13047"/>
                    <a:pt x="11831" y="13198"/>
                  </a:cubicBezTo>
                  <a:cubicBezTo>
                    <a:pt x="13110" y="13177"/>
                    <a:pt x="13576" y="12228"/>
                    <a:pt x="13476" y="11235"/>
                  </a:cubicBezTo>
                  <a:cubicBezTo>
                    <a:pt x="13396" y="10426"/>
                    <a:pt x="13118" y="9682"/>
                    <a:pt x="12709" y="8990"/>
                  </a:cubicBezTo>
                  <a:cubicBezTo>
                    <a:pt x="11559" y="7048"/>
                    <a:pt x="9926" y="5662"/>
                    <a:pt x="7868" y="4823"/>
                  </a:cubicBezTo>
                  <a:cubicBezTo>
                    <a:pt x="6453" y="4247"/>
                    <a:pt x="5222" y="3476"/>
                    <a:pt x="4412" y="2125"/>
                  </a:cubicBezTo>
                  <a:cubicBezTo>
                    <a:pt x="4315" y="1965"/>
                    <a:pt x="4205" y="1813"/>
                    <a:pt x="4084" y="1671"/>
                  </a:cubicBezTo>
                  <a:cubicBezTo>
                    <a:pt x="3567" y="1066"/>
                    <a:pt x="3050" y="463"/>
                    <a:pt x="2287" y="151"/>
                  </a:cubicBezTo>
                  <a:cubicBezTo>
                    <a:pt x="2039" y="50"/>
                    <a:pt x="1789" y="1"/>
                    <a:pt x="1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86"/>
          <p:cNvSpPr/>
          <p:nvPr/>
        </p:nvSpPr>
        <p:spPr>
          <a:xfrm>
            <a:off x="4789450" y="851250"/>
            <a:ext cx="3716400" cy="3441000"/>
          </a:xfrm>
          <a:prstGeom prst="rect">
            <a:avLst/>
          </a:prstGeom>
          <a:solidFill>
            <a:schemeClr val="lt1"/>
          </a:solidFill>
          <a:ln>
            <a:noFill/>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7" name="Google Shape;1597;p86"/>
          <p:cNvPicPr preferRelativeResize="0"/>
          <p:nvPr/>
        </p:nvPicPr>
        <p:blipFill rotWithShape="1">
          <a:blip r:embed="rId3">
            <a:alphaModFix/>
          </a:blip>
          <a:srcRect b="0" l="209" r="209" t="0"/>
          <a:stretch/>
        </p:blipFill>
        <p:spPr>
          <a:xfrm>
            <a:off x="5035200" y="1076625"/>
            <a:ext cx="3225000" cy="2921100"/>
          </a:xfrm>
          <a:prstGeom prst="rect">
            <a:avLst/>
          </a:prstGeom>
          <a:noFill/>
          <a:ln>
            <a:noFill/>
          </a:ln>
        </p:spPr>
      </p:pic>
      <p:grpSp>
        <p:nvGrpSpPr>
          <p:cNvPr id="1598" name="Google Shape;1598;p86"/>
          <p:cNvGrpSpPr/>
          <p:nvPr/>
        </p:nvGrpSpPr>
        <p:grpSpPr>
          <a:xfrm>
            <a:off x="6383822" y="-462195"/>
            <a:ext cx="2837044" cy="2381686"/>
            <a:chOff x="1332372" y="753063"/>
            <a:chExt cx="1739557" cy="1460440"/>
          </a:xfrm>
        </p:grpSpPr>
        <p:sp>
          <p:nvSpPr>
            <p:cNvPr id="1599" name="Google Shape;1599;p86"/>
            <p:cNvSpPr/>
            <p:nvPr/>
          </p:nvSpPr>
          <p:spPr>
            <a:xfrm rot="-1633309">
              <a:off x="1470523" y="1150266"/>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6"/>
            <p:cNvSpPr/>
            <p:nvPr/>
          </p:nvSpPr>
          <p:spPr>
            <a:xfrm rot="-1633309">
              <a:off x="1446169" y="110292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6"/>
            <p:cNvSpPr/>
            <p:nvPr/>
          </p:nvSpPr>
          <p:spPr>
            <a:xfrm rot="-1633309">
              <a:off x="1422389" y="105669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2" name="Google Shape;1602;p86"/>
          <p:cNvSpPr txBox="1"/>
          <p:nvPr>
            <p:ph type="title"/>
          </p:nvPr>
        </p:nvSpPr>
        <p:spPr>
          <a:xfrm>
            <a:off x="720000" y="436250"/>
            <a:ext cx="3261300" cy="11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a:t>
            </a:r>
            <a:r>
              <a:rPr lang="en"/>
              <a:t> </a:t>
            </a:r>
            <a:r>
              <a:rPr lang="en">
                <a:solidFill>
                  <a:schemeClr val="accent6"/>
                </a:solidFill>
              </a:rPr>
              <a:t>end</a:t>
            </a:r>
            <a:r>
              <a:rPr lang="en"/>
              <a:t> with</a:t>
            </a:r>
            <a:endParaRPr/>
          </a:p>
        </p:txBody>
      </p:sp>
      <p:sp>
        <p:nvSpPr>
          <p:cNvPr id="1603" name="Google Shape;1603;p86"/>
          <p:cNvSpPr/>
          <p:nvPr/>
        </p:nvSpPr>
        <p:spPr>
          <a:xfrm>
            <a:off x="720000" y="1750900"/>
            <a:ext cx="2899995" cy="899833"/>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6"/>
                </a:solidFill>
                <a:latin typeface="Knewave"/>
              </a:rPr>
              <a:t>KELLI</a:t>
            </a:r>
          </a:p>
        </p:txBody>
      </p:sp>
      <p:sp>
        <p:nvSpPr>
          <p:cNvPr id="1604" name="Google Shape;1604;p86"/>
          <p:cNvSpPr txBox="1"/>
          <p:nvPr>
            <p:ph idx="4294967295" type="subTitle"/>
          </p:nvPr>
        </p:nvSpPr>
        <p:spPr>
          <a:xfrm>
            <a:off x="720000" y="2965425"/>
            <a:ext cx="3261300" cy="12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explore what the user sees when interacting with our project.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08" name="Shape 1608"/>
        <p:cNvGrpSpPr/>
        <p:nvPr/>
      </p:nvGrpSpPr>
      <p:grpSpPr>
        <a:xfrm>
          <a:off x="0" y="0"/>
          <a:ext cx="0" cy="0"/>
          <a:chOff x="0" y="0"/>
          <a:chExt cx="0" cy="0"/>
        </a:xfrm>
      </p:grpSpPr>
      <p:sp>
        <p:nvSpPr>
          <p:cNvPr id="1609" name="Google Shape;1609;p87"/>
          <p:cNvSpPr txBox="1"/>
          <p:nvPr>
            <p:ph type="title"/>
          </p:nvPr>
        </p:nvSpPr>
        <p:spPr>
          <a:xfrm rot="445">
            <a:off x="1098750" y="1656500"/>
            <a:ext cx="69465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Bootstrap</a:t>
            </a:r>
            <a:r>
              <a:rPr lang="en">
                <a:solidFill>
                  <a:schemeClr val="accent6"/>
                </a:solidFill>
              </a:rPr>
              <a:t>!</a:t>
            </a:r>
            <a:endParaRPr>
              <a:solidFill>
                <a:schemeClr val="accent6"/>
              </a:solidFill>
            </a:endParaRPr>
          </a:p>
        </p:txBody>
      </p:sp>
      <p:grpSp>
        <p:nvGrpSpPr>
          <p:cNvPr id="1610" name="Google Shape;1610;p87"/>
          <p:cNvGrpSpPr/>
          <p:nvPr/>
        </p:nvGrpSpPr>
        <p:grpSpPr>
          <a:xfrm>
            <a:off x="1160881" y="3865877"/>
            <a:ext cx="1876910" cy="1168515"/>
            <a:chOff x="7374222" y="2086915"/>
            <a:chExt cx="1140701" cy="710214"/>
          </a:xfrm>
        </p:grpSpPr>
        <p:sp>
          <p:nvSpPr>
            <p:cNvPr id="1611" name="Google Shape;1611;p87"/>
            <p:cNvSpPr/>
            <p:nvPr/>
          </p:nvSpPr>
          <p:spPr>
            <a:xfrm>
              <a:off x="7425510" y="2185829"/>
              <a:ext cx="1006457" cy="611301"/>
            </a:xfrm>
            <a:custGeom>
              <a:rect b="b" l="l" r="r" t="t"/>
              <a:pathLst>
                <a:path extrusionOk="0" h="9845" w="16209">
                  <a:moveTo>
                    <a:pt x="4127" y="0"/>
                  </a:moveTo>
                  <a:cubicBezTo>
                    <a:pt x="3867" y="0"/>
                    <a:pt x="3606" y="11"/>
                    <a:pt x="3343" y="32"/>
                  </a:cubicBezTo>
                  <a:cubicBezTo>
                    <a:pt x="2925" y="63"/>
                    <a:pt x="2508" y="101"/>
                    <a:pt x="2091" y="107"/>
                  </a:cubicBezTo>
                  <a:cubicBezTo>
                    <a:pt x="1913" y="107"/>
                    <a:pt x="1736" y="130"/>
                    <a:pt x="1563" y="176"/>
                  </a:cubicBezTo>
                  <a:cubicBezTo>
                    <a:pt x="1" y="368"/>
                    <a:pt x="337" y="1966"/>
                    <a:pt x="337" y="1966"/>
                  </a:cubicBezTo>
                  <a:lnTo>
                    <a:pt x="342" y="1971"/>
                  </a:lnTo>
                  <a:cubicBezTo>
                    <a:pt x="526" y="2723"/>
                    <a:pt x="935" y="3099"/>
                    <a:pt x="1748" y="3173"/>
                  </a:cubicBezTo>
                  <a:cubicBezTo>
                    <a:pt x="2004" y="3196"/>
                    <a:pt x="2265" y="3213"/>
                    <a:pt x="2524" y="3213"/>
                  </a:cubicBezTo>
                  <a:cubicBezTo>
                    <a:pt x="2684" y="3213"/>
                    <a:pt x="2844" y="3206"/>
                    <a:pt x="3002" y="3191"/>
                  </a:cubicBezTo>
                  <a:cubicBezTo>
                    <a:pt x="3205" y="3171"/>
                    <a:pt x="3404" y="3161"/>
                    <a:pt x="3599" y="3161"/>
                  </a:cubicBezTo>
                  <a:cubicBezTo>
                    <a:pt x="5304" y="3161"/>
                    <a:pt x="6651" y="3930"/>
                    <a:pt x="7688" y="5390"/>
                  </a:cubicBezTo>
                  <a:cubicBezTo>
                    <a:pt x="7714" y="5428"/>
                    <a:pt x="7742" y="5466"/>
                    <a:pt x="7773" y="5502"/>
                  </a:cubicBezTo>
                  <a:cubicBezTo>
                    <a:pt x="8536" y="6389"/>
                    <a:pt x="9252" y="7320"/>
                    <a:pt x="10109" y="8121"/>
                  </a:cubicBezTo>
                  <a:cubicBezTo>
                    <a:pt x="10868" y="8830"/>
                    <a:pt x="11759" y="9417"/>
                    <a:pt x="12772" y="9685"/>
                  </a:cubicBezTo>
                  <a:cubicBezTo>
                    <a:pt x="13130" y="9780"/>
                    <a:pt x="13536" y="9844"/>
                    <a:pt x="13937" y="9844"/>
                  </a:cubicBezTo>
                  <a:cubicBezTo>
                    <a:pt x="14814" y="9844"/>
                    <a:pt x="15663" y="9537"/>
                    <a:pt x="15921" y="8570"/>
                  </a:cubicBezTo>
                  <a:cubicBezTo>
                    <a:pt x="16209" y="7489"/>
                    <a:pt x="15318" y="6457"/>
                    <a:pt x="14233" y="6457"/>
                  </a:cubicBezTo>
                  <a:cubicBezTo>
                    <a:pt x="14202" y="6457"/>
                    <a:pt x="14171" y="6457"/>
                    <a:pt x="14140" y="6459"/>
                  </a:cubicBezTo>
                  <a:cubicBezTo>
                    <a:pt x="14105" y="6461"/>
                    <a:pt x="14071" y="6462"/>
                    <a:pt x="14037" y="6462"/>
                  </a:cubicBezTo>
                  <a:cubicBezTo>
                    <a:pt x="13338" y="6462"/>
                    <a:pt x="12788" y="6065"/>
                    <a:pt x="12299" y="5588"/>
                  </a:cubicBezTo>
                  <a:cubicBezTo>
                    <a:pt x="11493" y="4802"/>
                    <a:pt x="10823" y="3893"/>
                    <a:pt x="10095" y="3037"/>
                  </a:cubicBezTo>
                  <a:cubicBezTo>
                    <a:pt x="9426" y="2250"/>
                    <a:pt x="8744" y="1479"/>
                    <a:pt x="7840" y="953"/>
                  </a:cubicBezTo>
                  <a:cubicBezTo>
                    <a:pt x="6673" y="273"/>
                    <a:pt x="5427" y="0"/>
                    <a:pt x="4127"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7"/>
            <p:cNvSpPr/>
            <p:nvPr/>
          </p:nvSpPr>
          <p:spPr>
            <a:xfrm>
              <a:off x="7374222" y="2086915"/>
              <a:ext cx="1140701" cy="669792"/>
            </a:xfrm>
            <a:custGeom>
              <a:rect b="b" l="l" r="r" t="t"/>
              <a:pathLst>
                <a:path extrusionOk="0" h="10787" w="18371">
                  <a:moveTo>
                    <a:pt x="3782" y="698"/>
                  </a:moveTo>
                  <a:cubicBezTo>
                    <a:pt x="6663" y="698"/>
                    <a:pt x="9229" y="1607"/>
                    <a:pt x="11335" y="3741"/>
                  </a:cubicBezTo>
                  <a:cubicBezTo>
                    <a:pt x="12157" y="4573"/>
                    <a:pt x="12949" y="5436"/>
                    <a:pt x="13744" y="6296"/>
                  </a:cubicBezTo>
                  <a:cubicBezTo>
                    <a:pt x="14089" y="6669"/>
                    <a:pt x="14502" y="6906"/>
                    <a:pt x="14980" y="7051"/>
                  </a:cubicBezTo>
                  <a:cubicBezTo>
                    <a:pt x="15446" y="7193"/>
                    <a:pt x="15925" y="7307"/>
                    <a:pt x="16355" y="7548"/>
                  </a:cubicBezTo>
                  <a:cubicBezTo>
                    <a:pt x="17047" y="7938"/>
                    <a:pt x="17508" y="8493"/>
                    <a:pt x="17519" y="9338"/>
                  </a:cubicBezTo>
                  <a:cubicBezTo>
                    <a:pt x="17527" y="9998"/>
                    <a:pt x="17501" y="10017"/>
                    <a:pt x="16804" y="10038"/>
                  </a:cubicBezTo>
                  <a:cubicBezTo>
                    <a:pt x="16699" y="10057"/>
                    <a:pt x="16595" y="10065"/>
                    <a:pt x="16491" y="10065"/>
                  </a:cubicBezTo>
                  <a:cubicBezTo>
                    <a:pt x="16203" y="10065"/>
                    <a:pt x="15919" y="10003"/>
                    <a:pt x="15634" y="9940"/>
                  </a:cubicBezTo>
                  <a:cubicBezTo>
                    <a:pt x="13840" y="9545"/>
                    <a:pt x="12359" y="8642"/>
                    <a:pt x="11205" y="7189"/>
                  </a:cubicBezTo>
                  <a:cubicBezTo>
                    <a:pt x="10796" y="6676"/>
                    <a:pt x="10389" y="6159"/>
                    <a:pt x="9958" y="5665"/>
                  </a:cubicBezTo>
                  <a:cubicBezTo>
                    <a:pt x="8590" y="4098"/>
                    <a:pt x="6925" y="3148"/>
                    <a:pt x="4814" y="3047"/>
                  </a:cubicBezTo>
                  <a:cubicBezTo>
                    <a:pt x="4331" y="3025"/>
                    <a:pt x="3852" y="3002"/>
                    <a:pt x="3372" y="3002"/>
                  </a:cubicBezTo>
                  <a:cubicBezTo>
                    <a:pt x="3066" y="3002"/>
                    <a:pt x="2760" y="3011"/>
                    <a:pt x="2452" y="3036"/>
                  </a:cubicBezTo>
                  <a:cubicBezTo>
                    <a:pt x="2342" y="3044"/>
                    <a:pt x="2230" y="3052"/>
                    <a:pt x="2117" y="3052"/>
                  </a:cubicBezTo>
                  <a:cubicBezTo>
                    <a:pt x="1772" y="3052"/>
                    <a:pt x="1427" y="2981"/>
                    <a:pt x="1175" y="2654"/>
                  </a:cubicBezTo>
                  <a:cubicBezTo>
                    <a:pt x="901" y="2289"/>
                    <a:pt x="1001" y="1962"/>
                    <a:pt x="1263" y="1645"/>
                  </a:cubicBezTo>
                  <a:cubicBezTo>
                    <a:pt x="1775" y="1025"/>
                    <a:pt x="2465" y="738"/>
                    <a:pt x="3226" y="709"/>
                  </a:cubicBezTo>
                  <a:cubicBezTo>
                    <a:pt x="3412" y="702"/>
                    <a:pt x="3598" y="698"/>
                    <a:pt x="3782" y="698"/>
                  </a:cubicBezTo>
                  <a:close/>
                  <a:moveTo>
                    <a:pt x="3543" y="1"/>
                  </a:moveTo>
                  <a:cubicBezTo>
                    <a:pt x="3471" y="1"/>
                    <a:pt x="3399" y="1"/>
                    <a:pt x="3328" y="2"/>
                  </a:cubicBezTo>
                  <a:cubicBezTo>
                    <a:pt x="2844" y="8"/>
                    <a:pt x="2361" y="128"/>
                    <a:pt x="1907" y="323"/>
                  </a:cubicBezTo>
                  <a:cubicBezTo>
                    <a:pt x="1518" y="490"/>
                    <a:pt x="1180" y="729"/>
                    <a:pt x="878" y="1035"/>
                  </a:cubicBezTo>
                  <a:cubicBezTo>
                    <a:pt x="1" y="1920"/>
                    <a:pt x="182" y="3145"/>
                    <a:pt x="1162" y="3559"/>
                  </a:cubicBezTo>
                  <a:cubicBezTo>
                    <a:pt x="1486" y="3675"/>
                    <a:pt x="1819" y="3696"/>
                    <a:pt x="2153" y="3696"/>
                  </a:cubicBezTo>
                  <a:cubicBezTo>
                    <a:pt x="2329" y="3696"/>
                    <a:pt x="2505" y="3690"/>
                    <a:pt x="2681" y="3690"/>
                  </a:cubicBezTo>
                  <a:cubicBezTo>
                    <a:pt x="2988" y="3690"/>
                    <a:pt x="3295" y="3686"/>
                    <a:pt x="3602" y="3686"/>
                  </a:cubicBezTo>
                  <a:cubicBezTo>
                    <a:pt x="4152" y="3686"/>
                    <a:pt x="4701" y="3699"/>
                    <a:pt x="5253" y="3770"/>
                  </a:cubicBezTo>
                  <a:cubicBezTo>
                    <a:pt x="6980" y="3992"/>
                    <a:pt x="8346" y="4844"/>
                    <a:pt x="9468" y="6149"/>
                  </a:cubicBezTo>
                  <a:cubicBezTo>
                    <a:pt x="9866" y="6610"/>
                    <a:pt x="10250" y="7084"/>
                    <a:pt x="10624" y="7564"/>
                  </a:cubicBezTo>
                  <a:cubicBezTo>
                    <a:pt x="12100" y="9459"/>
                    <a:pt x="14060" y="10457"/>
                    <a:pt x="16386" y="10787"/>
                  </a:cubicBezTo>
                  <a:cubicBezTo>
                    <a:pt x="16595" y="10776"/>
                    <a:pt x="16804" y="10761"/>
                    <a:pt x="17012" y="10754"/>
                  </a:cubicBezTo>
                  <a:cubicBezTo>
                    <a:pt x="17638" y="10730"/>
                    <a:pt x="17828" y="10590"/>
                    <a:pt x="18048" y="10015"/>
                  </a:cubicBezTo>
                  <a:cubicBezTo>
                    <a:pt x="18370" y="9173"/>
                    <a:pt x="18125" y="8439"/>
                    <a:pt x="17607" y="7779"/>
                  </a:cubicBezTo>
                  <a:cubicBezTo>
                    <a:pt x="17129" y="7171"/>
                    <a:pt x="16482" y="6815"/>
                    <a:pt x="15754" y="6581"/>
                  </a:cubicBezTo>
                  <a:cubicBezTo>
                    <a:pt x="15273" y="6428"/>
                    <a:pt x="14757" y="6339"/>
                    <a:pt x="14378" y="5939"/>
                  </a:cubicBezTo>
                  <a:cubicBezTo>
                    <a:pt x="13718" y="5241"/>
                    <a:pt x="13012" y="4586"/>
                    <a:pt x="12387" y="3859"/>
                  </a:cubicBezTo>
                  <a:cubicBezTo>
                    <a:pt x="10034" y="1119"/>
                    <a:pt x="7019" y="1"/>
                    <a:pt x="3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3" name="Google Shape;1613;p87"/>
          <p:cNvSpPr/>
          <p:nvPr/>
        </p:nvSpPr>
        <p:spPr>
          <a:xfrm rot="262">
            <a:off x="2604000" y="1074722"/>
            <a:ext cx="3936000" cy="471000"/>
          </a:xfrm>
          <a:prstGeom prst="parallelogram">
            <a:avLst>
              <a:gd fmla="val 25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614" name="Google Shape;1614;p87"/>
          <p:cNvSpPr txBox="1"/>
          <p:nvPr>
            <p:ph idx="4294967295" type="subTitle"/>
          </p:nvPr>
        </p:nvSpPr>
        <p:spPr>
          <a:xfrm>
            <a:off x="2725415" y="1028075"/>
            <a:ext cx="35769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&lt;front-end framework/&gt;</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18" name="Shape 1618"/>
        <p:cNvGrpSpPr/>
        <p:nvPr/>
      </p:nvGrpSpPr>
      <p:grpSpPr>
        <a:xfrm>
          <a:off x="0" y="0"/>
          <a:ext cx="0" cy="0"/>
          <a:chOff x="0" y="0"/>
          <a:chExt cx="0" cy="0"/>
        </a:xfrm>
      </p:grpSpPr>
      <p:sp>
        <p:nvSpPr>
          <p:cNvPr id="1619" name="Google Shape;1619;p88"/>
          <p:cNvSpPr/>
          <p:nvPr/>
        </p:nvSpPr>
        <p:spPr>
          <a:xfrm>
            <a:off x="7678325" y="3888400"/>
            <a:ext cx="1465800" cy="130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0" name="Google Shape;1620;p88"/>
          <p:cNvCxnSpPr>
            <a:endCxn id="1621" idx="3"/>
          </p:cNvCxnSpPr>
          <p:nvPr/>
        </p:nvCxnSpPr>
        <p:spPr>
          <a:xfrm rot="10800000">
            <a:off x="5721850" y="965275"/>
            <a:ext cx="652200" cy="578100"/>
          </a:xfrm>
          <a:prstGeom prst="curvedConnector3">
            <a:avLst>
              <a:gd fmla="val 50000" name="adj1"/>
            </a:avLst>
          </a:prstGeom>
          <a:noFill/>
          <a:ln cap="flat" cmpd="sng" w="28575">
            <a:solidFill>
              <a:schemeClr val="accent3"/>
            </a:solidFill>
            <a:prstDash val="solid"/>
            <a:round/>
            <a:headEnd len="med" w="med" type="none"/>
            <a:tailEnd len="med" w="med" type="triangle"/>
          </a:ln>
        </p:spPr>
      </p:cxnSp>
      <p:cxnSp>
        <p:nvCxnSpPr>
          <p:cNvPr id="1622" name="Google Shape;1622;p88"/>
          <p:cNvCxnSpPr>
            <a:stCxn id="1623" idx="3"/>
            <a:endCxn id="1624" idx="0"/>
          </p:cNvCxnSpPr>
          <p:nvPr/>
        </p:nvCxnSpPr>
        <p:spPr>
          <a:xfrm>
            <a:off x="7305040" y="3019749"/>
            <a:ext cx="879000" cy="738300"/>
          </a:xfrm>
          <a:prstGeom prst="curvedConnector2">
            <a:avLst/>
          </a:prstGeom>
          <a:noFill/>
          <a:ln cap="flat" cmpd="sng" w="28575">
            <a:solidFill>
              <a:schemeClr val="accent3"/>
            </a:solidFill>
            <a:prstDash val="solid"/>
            <a:round/>
            <a:headEnd len="med" w="med" type="none"/>
            <a:tailEnd len="med" w="med" type="triangle"/>
          </a:ln>
        </p:spPr>
      </p:cxnSp>
      <p:cxnSp>
        <p:nvCxnSpPr>
          <p:cNvPr id="1625" name="Google Shape;1625;p88"/>
          <p:cNvCxnSpPr>
            <a:endCxn id="1626" idx="2"/>
          </p:cNvCxnSpPr>
          <p:nvPr/>
        </p:nvCxnSpPr>
        <p:spPr>
          <a:xfrm flipH="1" rot="10800000">
            <a:off x="7348900" y="1473325"/>
            <a:ext cx="835200" cy="672900"/>
          </a:xfrm>
          <a:prstGeom prst="curvedConnector2">
            <a:avLst/>
          </a:prstGeom>
          <a:noFill/>
          <a:ln cap="flat" cmpd="sng" w="28575">
            <a:solidFill>
              <a:schemeClr val="accent3"/>
            </a:solidFill>
            <a:prstDash val="solid"/>
            <a:round/>
            <a:headEnd len="med" w="med" type="none"/>
            <a:tailEnd len="med" w="med" type="triangle"/>
          </a:ln>
        </p:spPr>
      </p:cxnSp>
      <p:pic>
        <p:nvPicPr>
          <p:cNvPr id="1623" name="Google Shape;1623;p88"/>
          <p:cNvPicPr preferRelativeResize="0"/>
          <p:nvPr/>
        </p:nvPicPr>
        <p:blipFill rotWithShape="1">
          <a:blip r:embed="rId3">
            <a:alphaModFix/>
          </a:blip>
          <a:srcRect b="8135" l="4585" r="4439" t="13635"/>
          <a:stretch/>
        </p:blipFill>
        <p:spPr>
          <a:xfrm>
            <a:off x="2406782" y="1573975"/>
            <a:ext cx="4898258" cy="2891548"/>
          </a:xfrm>
          <a:prstGeom prst="rect">
            <a:avLst/>
          </a:prstGeom>
          <a:noFill/>
          <a:ln cap="flat" cmpd="sng" w="38100">
            <a:solidFill>
              <a:schemeClr val="accent3"/>
            </a:solidFill>
            <a:prstDash val="solid"/>
            <a:round/>
            <a:headEnd len="sm" w="sm" type="none"/>
            <a:tailEnd len="sm" w="sm" type="none"/>
          </a:ln>
          <a:effectLst>
            <a:outerShdw rotWithShape="0" algn="bl" dir="7860000" dist="152400">
              <a:schemeClr val="accent1"/>
            </a:outerShdw>
          </a:effectLst>
        </p:spPr>
      </p:pic>
      <p:pic>
        <p:nvPicPr>
          <p:cNvPr id="1627" name="Google Shape;1627;p88"/>
          <p:cNvPicPr preferRelativeResize="0"/>
          <p:nvPr/>
        </p:nvPicPr>
        <p:blipFill rotWithShape="1">
          <a:blip r:embed="rId4">
            <a:alphaModFix/>
          </a:blip>
          <a:srcRect b="8135" l="4585" r="54397" t="13635"/>
          <a:stretch/>
        </p:blipFill>
        <p:spPr>
          <a:xfrm>
            <a:off x="2406781" y="1573975"/>
            <a:ext cx="2208420" cy="2891548"/>
          </a:xfrm>
          <a:prstGeom prst="rect">
            <a:avLst/>
          </a:prstGeom>
          <a:noFill/>
          <a:ln>
            <a:noFill/>
          </a:ln>
        </p:spPr>
      </p:pic>
      <p:sp>
        <p:nvSpPr>
          <p:cNvPr id="1628" name="Google Shape;1628;p88"/>
          <p:cNvSpPr txBox="1"/>
          <p:nvPr>
            <p:ph type="title"/>
          </p:nvPr>
        </p:nvSpPr>
        <p:spPr>
          <a:xfrm>
            <a:off x="888700" y="228975"/>
            <a:ext cx="3284400" cy="75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chemeClr val="accent1"/>
                </a:solidFill>
              </a:rPr>
              <a:t>Grid</a:t>
            </a:r>
            <a:r>
              <a:rPr lang="en" sz="4000"/>
              <a:t> </a:t>
            </a:r>
            <a:r>
              <a:rPr lang="en" sz="4000">
                <a:solidFill>
                  <a:schemeClr val="accent6"/>
                </a:solidFill>
              </a:rPr>
              <a:t>system</a:t>
            </a:r>
            <a:endParaRPr sz="4000">
              <a:solidFill>
                <a:schemeClr val="accent6"/>
              </a:solidFill>
            </a:endParaRPr>
          </a:p>
        </p:txBody>
      </p:sp>
      <p:cxnSp>
        <p:nvCxnSpPr>
          <p:cNvPr id="1629" name="Google Shape;1629;p88"/>
          <p:cNvCxnSpPr/>
          <p:nvPr/>
        </p:nvCxnSpPr>
        <p:spPr>
          <a:xfrm rot="10800000">
            <a:off x="4676394" y="1809150"/>
            <a:ext cx="0" cy="2889300"/>
          </a:xfrm>
          <a:prstGeom prst="straightConnector1">
            <a:avLst/>
          </a:prstGeom>
          <a:noFill/>
          <a:ln cap="flat" cmpd="sng" w="38100">
            <a:solidFill>
              <a:schemeClr val="accent3"/>
            </a:solidFill>
            <a:prstDash val="solid"/>
            <a:round/>
            <a:headEnd len="med" w="med" type="none"/>
            <a:tailEnd len="med" w="med" type="none"/>
          </a:ln>
        </p:spPr>
      </p:cxnSp>
      <p:cxnSp>
        <p:nvCxnSpPr>
          <p:cNvPr id="1630" name="Google Shape;1630;p88"/>
          <p:cNvCxnSpPr/>
          <p:nvPr/>
        </p:nvCxnSpPr>
        <p:spPr>
          <a:xfrm>
            <a:off x="2079525" y="1800271"/>
            <a:ext cx="5475900" cy="0"/>
          </a:xfrm>
          <a:prstGeom prst="straightConnector1">
            <a:avLst/>
          </a:prstGeom>
          <a:noFill/>
          <a:ln cap="flat" cmpd="sng" w="38100">
            <a:solidFill>
              <a:schemeClr val="accent3"/>
            </a:solidFill>
            <a:prstDash val="solid"/>
            <a:round/>
            <a:headEnd len="med" w="med" type="none"/>
            <a:tailEnd len="med" w="med" type="none"/>
          </a:ln>
        </p:spPr>
      </p:cxnSp>
      <p:cxnSp>
        <p:nvCxnSpPr>
          <p:cNvPr id="1631" name="Google Shape;1631;p88"/>
          <p:cNvCxnSpPr/>
          <p:nvPr/>
        </p:nvCxnSpPr>
        <p:spPr>
          <a:xfrm>
            <a:off x="2079525" y="2381663"/>
            <a:ext cx="5479500" cy="0"/>
          </a:xfrm>
          <a:prstGeom prst="straightConnector1">
            <a:avLst/>
          </a:prstGeom>
          <a:noFill/>
          <a:ln cap="flat" cmpd="sng" w="38100">
            <a:solidFill>
              <a:schemeClr val="accent3"/>
            </a:solidFill>
            <a:prstDash val="solid"/>
            <a:round/>
            <a:headEnd len="med" w="med" type="none"/>
            <a:tailEnd len="med" w="med" type="none"/>
          </a:ln>
        </p:spPr>
      </p:cxnSp>
      <p:sp>
        <p:nvSpPr>
          <p:cNvPr id="1621" name="Google Shape;1621;p88"/>
          <p:cNvSpPr txBox="1"/>
          <p:nvPr/>
        </p:nvSpPr>
        <p:spPr>
          <a:xfrm>
            <a:off x="4445950" y="734425"/>
            <a:ext cx="1275900" cy="461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en" sz="1800">
                <a:solidFill>
                  <a:schemeClr val="lt1"/>
                </a:solidFill>
                <a:latin typeface="Courier Prime"/>
                <a:ea typeface="Courier Prime"/>
                <a:cs typeface="Courier Prime"/>
                <a:sym typeface="Courier Prime"/>
              </a:rPr>
              <a:t>NAV BAR</a:t>
            </a:r>
            <a:endParaRPr b="1" sz="1800">
              <a:solidFill>
                <a:schemeClr val="lt1"/>
              </a:solidFill>
              <a:latin typeface="Courier Prime"/>
              <a:ea typeface="Courier Prime"/>
              <a:cs typeface="Courier Prime"/>
              <a:sym typeface="Courier Prime"/>
            </a:endParaRPr>
          </a:p>
        </p:txBody>
      </p:sp>
      <p:sp>
        <p:nvSpPr>
          <p:cNvPr id="1632" name="Google Shape;1632;p88"/>
          <p:cNvSpPr txBox="1"/>
          <p:nvPr/>
        </p:nvSpPr>
        <p:spPr>
          <a:xfrm>
            <a:off x="1054800" y="2829075"/>
            <a:ext cx="959700" cy="4617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en" sz="1800">
                <a:solidFill>
                  <a:schemeClr val="lt1"/>
                </a:solidFill>
                <a:latin typeface="Courier Prime"/>
                <a:ea typeface="Courier Prime"/>
                <a:cs typeface="Courier Prime"/>
                <a:sym typeface="Courier Prime"/>
              </a:rPr>
              <a:t>QUOTE</a:t>
            </a:r>
            <a:endParaRPr b="1" sz="1800">
              <a:solidFill>
                <a:schemeClr val="lt1"/>
              </a:solidFill>
              <a:latin typeface="Courier Prime"/>
              <a:ea typeface="Courier Prime"/>
              <a:cs typeface="Courier Prime"/>
              <a:sym typeface="Courier Prime"/>
            </a:endParaRPr>
          </a:p>
        </p:txBody>
      </p:sp>
      <p:sp>
        <p:nvSpPr>
          <p:cNvPr id="1633" name="Google Shape;1633;p88"/>
          <p:cNvSpPr txBox="1"/>
          <p:nvPr/>
        </p:nvSpPr>
        <p:spPr>
          <a:xfrm>
            <a:off x="648800" y="3528625"/>
            <a:ext cx="959700" cy="7389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en" sz="1800">
                <a:solidFill>
                  <a:schemeClr val="lt1"/>
                </a:solidFill>
                <a:latin typeface="Courier Prime"/>
                <a:ea typeface="Courier Prime"/>
                <a:cs typeface="Courier Prime"/>
                <a:sym typeface="Courier Prime"/>
              </a:rPr>
              <a:t>TO-DO LISTS</a:t>
            </a:r>
            <a:endParaRPr b="1" sz="1800">
              <a:solidFill>
                <a:schemeClr val="lt1"/>
              </a:solidFill>
              <a:latin typeface="Courier Prime"/>
              <a:ea typeface="Courier Prime"/>
              <a:cs typeface="Courier Prime"/>
              <a:sym typeface="Courier Prime"/>
            </a:endParaRPr>
          </a:p>
        </p:txBody>
      </p:sp>
      <p:sp>
        <p:nvSpPr>
          <p:cNvPr id="1624" name="Google Shape;1624;p88"/>
          <p:cNvSpPr txBox="1"/>
          <p:nvPr/>
        </p:nvSpPr>
        <p:spPr>
          <a:xfrm>
            <a:off x="7546150" y="3758025"/>
            <a:ext cx="1275900" cy="7389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Courier Prime"/>
                <a:ea typeface="Courier Prime"/>
                <a:cs typeface="Courier Prime"/>
                <a:sym typeface="Courier Prime"/>
              </a:rPr>
              <a:t>VIRTUAL PET</a:t>
            </a:r>
            <a:endParaRPr b="1" sz="1800">
              <a:solidFill>
                <a:schemeClr val="lt1"/>
              </a:solidFill>
              <a:latin typeface="Courier Prime"/>
              <a:ea typeface="Courier Prime"/>
              <a:cs typeface="Courier Prime"/>
              <a:sym typeface="Courier Prime"/>
            </a:endParaRPr>
          </a:p>
        </p:txBody>
      </p:sp>
      <p:sp>
        <p:nvSpPr>
          <p:cNvPr id="1626" name="Google Shape;1626;p88"/>
          <p:cNvSpPr txBox="1"/>
          <p:nvPr/>
        </p:nvSpPr>
        <p:spPr>
          <a:xfrm>
            <a:off x="7546150" y="734425"/>
            <a:ext cx="1275900" cy="7389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Courier Prime"/>
                <a:ea typeface="Courier Prime"/>
                <a:cs typeface="Courier Prime"/>
                <a:sym typeface="Courier Prime"/>
              </a:rPr>
              <a:t>HEALTH METERS</a:t>
            </a:r>
            <a:endParaRPr b="1" sz="1800">
              <a:solidFill>
                <a:schemeClr val="lt1"/>
              </a:solidFill>
              <a:latin typeface="Courier Prime"/>
              <a:ea typeface="Courier Prime"/>
              <a:cs typeface="Courier Prime"/>
              <a:sym typeface="Courier Prime"/>
            </a:endParaRPr>
          </a:p>
        </p:txBody>
      </p:sp>
      <p:cxnSp>
        <p:nvCxnSpPr>
          <p:cNvPr id="1634" name="Google Shape;1634;p88"/>
          <p:cNvCxnSpPr>
            <a:endCxn id="1632" idx="1"/>
          </p:cNvCxnSpPr>
          <p:nvPr/>
        </p:nvCxnSpPr>
        <p:spPr>
          <a:xfrm flipH="1">
            <a:off x="1054800" y="2035725"/>
            <a:ext cx="1307700" cy="1024200"/>
          </a:xfrm>
          <a:prstGeom prst="curvedConnector3">
            <a:avLst>
              <a:gd fmla="val 118209" name="adj1"/>
            </a:avLst>
          </a:prstGeom>
          <a:noFill/>
          <a:ln cap="flat" cmpd="sng" w="28575">
            <a:solidFill>
              <a:schemeClr val="accent3"/>
            </a:solidFill>
            <a:prstDash val="solid"/>
            <a:round/>
            <a:headEnd len="med" w="med" type="none"/>
            <a:tailEnd len="med" w="med" type="triangle"/>
          </a:ln>
        </p:spPr>
      </p:cxnSp>
      <p:cxnSp>
        <p:nvCxnSpPr>
          <p:cNvPr id="1635" name="Google Shape;1635;p88"/>
          <p:cNvCxnSpPr>
            <a:stCxn id="1627" idx="2"/>
            <a:endCxn id="1633" idx="2"/>
          </p:cNvCxnSpPr>
          <p:nvPr/>
        </p:nvCxnSpPr>
        <p:spPr>
          <a:xfrm flipH="1" rot="5400000">
            <a:off x="2220841" y="3175373"/>
            <a:ext cx="198000" cy="2382300"/>
          </a:xfrm>
          <a:prstGeom prst="curvedConnector3">
            <a:avLst>
              <a:gd fmla="val -120265" name="adj1"/>
            </a:avLst>
          </a:prstGeom>
          <a:noFill/>
          <a:ln cap="flat" cmpd="sng" w="28575">
            <a:solidFill>
              <a:schemeClr val="accent3"/>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89"/>
          <p:cNvSpPr txBox="1"/>
          <p:nvPr>
            <p:ph idx="4294967295" type="title"/>
          </p:nvPr>
        </p:nvSpPr>
        <p:spPr>
          <a:xfrm>
            <a:off x="720000" y="540000"/>
            <a:ext cx="3852000" cy="141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To-Do list</a:t>
            </a:r>
            <a:endParaRPr/>
          </a:p>
          <a:p>
            <a:pPr indent="0" lvl="0" marL="0" rtl="0" algn="l">
              <a:spcBef>
                <a:spcPts val="0"/>
              </a:spcBef>
              <a:spcAft>
                <a:spcPts val="0"/>
              </a:spcAft>
              <a:buNone/>
            </a:pPr>
            <a:r>
              <a:rPr lang="en">
                <a:solidFill>
                  <a:schemeClr val="accent6"/>
                </a:solidFill>
              </a:rPr>
              <a:t>ACCORDIONS</a:t>
            </a:r>
            <a:endParaRPr>
              <a:solidFill>
                <a:schemeClr val="accent6"/>
              </a:solidFill>
            </a:endParaRPr>
          </a:p>
        </p:txBody>
      </p:sp>
      <p:pic>
        <p:nvPicPr>
          <p:cNvPr id="1641" name="Google Shape;1641;p89" title="Accordion_video.mov">
            <a:hlinkClick r:id="rId3"/>
          </p:cNvPr>
          <p:cNvPicPr preferRelativeResize="0"/>
          <p:nvPr/>
        </p:nvPicPr>
        <p:blipFill>
          <a:blip r:embed="rId4">
            <a:alphaModFix/>
          </a:blip>
          <a:stretch>
            <a:fillRect/>
          </a:stretch>
        </p:blipFill>
        <p:spPr>
          <a:xfrm>
            <a:off x="4859825" y="863624"/>
            <a:ext cx="3234085" cy="3416275"/>
          </a:xfrm>
          <a:prstGeom prst="rect">
            <a:avLst/>
          </a:prstGeom>
          <a:noFill/>
          <a:ln>
            <a:noFill/>
          </a:ln>
          <a:effectLst>
            <a:outerShdw rotWithShape="0" algn="bl" dir="2580000" dist="142875">
              <a:schemeClr val="accent1"/>
            </a:outerShdw>
          </a:effectLst>
        </p:spPr>
      </p:pic>
      <p:sp>
        <p:nvSpPr>
          <p:cNvPr id="1642" name="Google Shape;1642;p89"/>
          <p:cNvSpPr txBox="1"/>
          <p:nvPr>
            <p:ph idx="4294967295" type="subTitle"/>
          </p:nvPr>
        </p:nvSpPr>
        <p:spPr>
          <a:xfrm>
            <a:off x="693675" y="2135375"/>
            <a:ext cx="3261300" cy="22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to-do lists become more engaging yet easy to use through the use of the Bootstrap accordions.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can edit, complete and delete tasks. The look was easily changed using custom Sass &amp; CSS.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1000"/>
                                        <p:tgtEl>
                                          <p:spTgt spid="1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46" name="Shape 1646"/>
        <p:cNvGrpSpPr/>
        <p:nvPr/>
      </p:nvGrpSpPr>
      <p:grpSpPr>
        <a:xfrm>
          <a:off x="0" y="0"/>
          <a:ext cx="0" cy="0"/>
          <a:chOff x="0" y="0"/>
          <a:chExt cx="0" cy="0"/>
        </a:xfrm>
      </p:grpSpPr>
      <p:pic>
        <p:nvPicPr>
          <p:cNvPr id="1647" name="Google Shape;1647;p90"/>
          <p:cNvPicPr preferRelativeResize="0"/>
          <p:nvPr/>
        </p:nvPicPr>
        <p:blipFill rotWithShape="1">
          <a:blip r:embed="rId3">
            <a:alphaModFix/>
          </a:blip>
          <a:srcRect b="0" l="0" r="0" t="49538"/>
          <a:stretch/>
        </p:blipFill>
        <p:spPr>
          <a:xfrm>
            <a:off x="-551350" y="1848650"/>
            <a:ext cx="6280201" cy="3132501"/>
          </a:xfrm>
          <a:prstGeom prst="rect">
            <a:avLst/>
          </a:prstGeom>
          <a:noFill/>
          <a:ln>
            <a:noFill/>
          </a:ln>
        </p:spPr>
      </p:pic>
      <p:cxnSp>
        <p:nvCxnSpPr>
          <p:cNvPr id="1648" name="Google Shape;1648;p90"/>
          <p:cNvCxnSpPr>
            <a:stCxn id="1649" idx="0"/>
            <a:endCxn id="1650" idx="5"/>
          </p:cNvCxnSpPr>
          <p:nvPr/>
        </p:nvCxnSpPr>
        <p:spPr>
          <a:xfrm rot="-5400000">
            <a:off x="2152350" y="342225"/>
            <a:ext cx="2583600" cy="3778500"/>
          </a:xfrm>
          <a:prstGeom prst="curvedConnector2">
            <a:avLst/>
          </a:prstGeom>
          <a:noFill/>
          <a:ln cap="rnd" cmpd="sng" w="28575">
            <a:solidFill>
              <a:srgbClr val="00FF00"/>
            </a:solidFill>
            <a:prstDash val="solid"/>
            <a:round/>
            <a:headEnd len="med" w="med" type="triangle"/>
            <a:tailEnd len="med" w="med" type="none"/>
          </a:ln>
        </p:spPr>
      </p:cxnSp>
      <p:cxnSp>
        <p:nvCxnSpPr>
          <p:cNvPr id="1651" name="Google Shape;1651;p90"/>
          <p:cNvCxnSpPr>
            <a:stCxn id="1652" idx="0"/>
            <a:endCxn id="1653" idx="5"/>
          </p:cNvCxnSpPr>
          <p:nvPr/>
        </p:nvCxnSpPr>
        <p:spPr>
          <a:xfrm rot="-5400000">
            <a:off x="3396600" y="1183425"/>
            <a:ext cx="1105800" cy="3573900"/>
          </a:xfrm>
          <a:prstGeom prst="curvedConnector2">
            <a:avLst/>
          </a:prstGeom>
          <a:noFill/>
          <a:ln cap="rnd" cmpd="sng" w="28575">
            <a:solidFill>
              <a:srgbClr val="00FF00"/>
            </a:solidFill>
            <a:prstDash val="solid"/>
            <a:round/>
            <a:headEnd len="med" w="med" type="triangle"/>
            <a:tailEnd len="med" w="med" type="none"/>
          </a:ln>
        </p:spPr>
      </p:cxnSp>
      <p:cxnSp>
        <p:nvCxnSpPr>
          <p:cNvPr id="1654" name="Google Shape;1654;p90"/>
          <p:cNvCxnSpPr>
            <a:stCxn id="1655" idx="3"/>
            <a:endCxn id="1656" idx="5"/>
          </p:cNvCxnSpPr>
          <p:nvPr/>
        </p:nvCxnSpPr>
        <p:spPr>
          <a:xfrm>
            <a:off x="3743200" y="3784725"/>
            <a:ext cx="1396500" cy="16200"/>
          </a:xfrm>
          <a:prstGeom prst="curvedConnector3">
            <a:avLst>
              <a:gd fmla="val 46732" name="adj1"/>
            </a:avLst>
          </a:prstGeom>
          <a:noFill/>
          <a:ln cap="rnd" cmpd="sng" w="28575">
            <a:solidFill>
              <a:srgbClr val="00FF00"/>
            </a:solidFill>
            <a:prstDash val="solid"/>
            <a:round/>
            <a:headEnd len="med" w="med" type="triangle"/>
            <a:tailEnd len="med" w="med" type="none"/>
          </a:ln>
        </p:spPr>
      </p:cxnSp>
      <p:sp>
        <p:nvSpPr>
          <p:cNvPr id="1656" name="Google Shape;1656;p90"/>
          <p:cNvSpPr/>
          <p:nvPr/>
        </p:nvSpPr>
        <p:spPr>
          <a:xfrm rot="400">
            <a:off x="5048425" y="3435625"/>
            <a:ext cx="2577300" cy="7308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653" name="Google Shape;1653;p90"/>
          <p:cNvSpPr/>
          <p:nvPr/>
        </p:nvSpPr>
        <p:spPr>
          <a:xfrm rot="400">
            <a:off x="5644984" y="2052275"/>
            <a:ext cx="2577300" cy="7308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650" name="Google Shape;1650;p90"/>
          <p:cNvSpPr/>
          <p:nvPr/>
        </p:nvSpPr>
        <p:spPr>
          <a:xfrm rot="400">
            <a:off x="5242072" y="574300"/>
            <a:ext cx="2577300" cy="7308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657" name="Google Shape;1657;p90"/>
          <p:cNvSpPr txBox="1"/>
          <p:nvPr>
            <p:ph idx="1" type="subTitle"/>
          </p:nvPr>
        </p:nvSpPr>
        <p:spPr>
          <a:xfrm>
            <a:off x="5435725" y="563625"/>
            <a:ext cx="2190000" cy="7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Glass of water</a:t>
            </a:r>
            <a:endParaRPr b="0">
              <a:solidFill>
                <a:schemeClr val="lt1"/>
              </a:solidFill>
              <a:latin typeface="Knewave"/>
              <a:ea typeface="Knewave"/>
              <a:cs typeface="Knewave"/>
              <a:sym typeface="Knewave"/>
            </a:endParaRPr>
          </a:p>
        </p:txBody>
      </p:sp>
      <p:sp>
        <p:nvSpPr>
          <p:cNvPr id="1658" name="Google Shape;1658;p90"/>
          <p:cNvSpPr txBox="1"/>
          <p:nvPr>
            <p:ph idx="2" type="subTitle"/>
          </p:nvPr>
        </p:nvSpPr>
        <p:spPr>
          <a:xfrm>
            <a:off x="5032825" y="1229050"/>
            <a:ext cx="2995800" cy="7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Easily log every time you </a:t>
            </a:r>
            <a:r>
              <a:rPr lang="en">
                <a:solidFill>
                  <a:schemeClr val="dk1"/>
                </a:solidFill>
                <a:highlight>
                  <a:srgbClr val="00FF00"/>
                </a:highlight>
              </a:rPr>
              <a:t>drink</a:t>
            </a:r>
            <a:r>
              <a:rPr lang="en">
                <a:solidFill>
                  <a:schemeClr val="dk1"/>
                </a:solidFill>
              </a:rPr>
              <a:t> a glass of </a:t>
            </a:r>
            <a:r>
              <a:rPr lang="en">
                <a:solidFill>
                  <a:schemeClr val="dk1"/>
                </a:solidFill>
                <a:highlight>
                  <a:srgbClr val="00FF00"/>
                </a:highlight>
              </a:rPr>
              <a:t>water</a:t>
            </a:r>
            <a:endParaRPr>
              <a:solidFill>
                <a:schemeClr val="dk1"/>
              </a:solidFill>
              <a:highlight>
                <a:srgbClr val="00FF00"/>
              </a:highlight>
            </a:endParaRPr>
          </a:p>
        </p:txBody>
      </p:sp>
      <p:sp>
        <p:nvSpPr>
          <p:cNvPr id="1659" name="Google Shape;1659;p90"/>
          <p:cNvSpPr txBox="1"/>
          <p:nvPr>
            <p:ph type="title"/>
          </p:nvPr>
        </p:nvSpPr>
        <p:spPr>
          <a:xfrm>
            <a:off x="305550" y="292075"/>
            <a:ext cx="3659400" cy="120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Quick task</a:t>
            </a:r>
            <a:endParaRPr/>
          </a:p>
          <a:p>
            <a:pPr indent="0" lvl="0" marL="457200" rtl="0" algn="l">
              <a:spcBef>
                <a:spcPts val="0"/>
              </a:spcBef>
              <a:spcAft>
                <a:spcPts val="0"/>
              </a:spcAft>
              <a:buNone/>
            </a:pPr>
            <a:r>
              <a:rPr lang="en">
                <a:solidFill>
                  <a:schemeClr val="lt2"/>
                </a:solidFill>
              </a:rPr>
              <a:t>buttons!</a:t>
            </a:r>
            <a:endParaRPr>
              <a:solidFill>
                <a:schemeClr val="lt2"/>
              </a:solidFill>
            </a:endParaRPr>
          </a:p>
        </p:txBody>
      </p:sp>
      <p:sp>
        <p:nvSpPr>
          <p:cNvPr id="1660" name="Google Shape;1660;p90"/>
          <p:cNvSpPr txBox="1"/>
          <p:nvPr>
            <p:ph idx="3" type="subTitle"/>
          </p:nvPr>
        </p:nvSpPr>
        <p:spPr>
          <a:xfrm>
            <a:off x="5435725" y="2712308"/>
            <a:ext cx="2995800" cy="7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 Quickly track when you eat a </a:t>
            </a:r>
            <a:r>
              <a:rPr lang="en">
                <a:solidFill>
                  <a:schemeClr val="dk1"/>
                </a:solidFill>
                <a:highlight>
                  <a:srgbClr val="00FF00"/>
                </a:highlight>
              </a:rPr>
              <a:t>healthy meal</a:t>
            </a:r>
            <a:endParaRPr>
              <a:solidFill>
                <a:schemeClr val="dk1"/>
              </a:solidFill>
              <a:highlight>
                <a:srgbClr val="00FF00"/>
              </a:highlight>
            </a:endParaRPr>
          </a:p>
        </p:txBody>
      </p:sp>
      <p:sp>
        <p:nvSpPr>
          <p:cNvPr id="1661" name="Google Shape;1661;p90"/>
          <p:cNvSpPr txBox="1"/>
          <p:nvPr>
            <p:ph idx="4" type="subTitle"/>
          </p:nvPr>
        </p:nvSpPr>
        <p:spPr>
          <a:xfrm>
            <a:off x="4839175" y="4093653"/>
            <a:ext cx="2995800" cy="7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Hit the gym after work? Easily log your </a:t>
            </a:r>
            <a:r>
              <a:rPr lang="en">
                <a:solidFill>
                  <a:schemeClr val="dk1"/>
                </a:solidFill>
                <a:highlight>
                  <a:srgbClr val="00FF00"/>
                </a:highlight>
              </a:rPr>
              <a:t>exercises</a:t>
            </a:r>
            <a:endParaRPr>
              <a:solidFill>
                <a:schemeClr val="dk1"/>
              </a:solidFill>
              <a:highlight>
                <a:srgbClr val="00FF00"/>
              </a:highlight>
            </a:endParaRPr>
          </a:p>
        </p:txBody>
      </p:sp>
      <p:sp>
        <p:nvSpPr>
          <p:cNvPr id="1662" name="Google Shape;1662;p90"/>
          <p:cNvSpPr txBox="1"/>
          <p:nvPr>
            <p:ph idx="5" type="subTitle"/>
          </p:nvPr>
        </p:nvSpPr>
        <p:spPr>
          <a:xfrm>
            <a:off x="5838624" y="2046875"/>
            <a:ext cx="2190000" cy="7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Bowl of food</a:t>
            </a:r>
            <a:endParaRPr>
              <a:solidFill>
                <a:schemeClr val="lt1"/>
              </a:solidFill>
            </a:endParaRPr>
          </a:p>
        </p:txBody>
      </p:sp>
      <p:sp>
        <p:nvSpPr>
          <p:cNvPr id="1663" name="Google Shape;1663;p90"/>
          <p:cNvSpPr txBox="1"/>
          <p:nvPr>
            <p:ph idx="6" type="subTitle"/>
          </p:nvPr>
        </p:nvSpPr>
        <p:spPr>
          <a:xfrm>
            <a:off x="5242075" y="3430225"/>
            <a:ext cx="2190000" cy="7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Dumbbell</a:t>
            </a:r>
            <a:endParaRPr b="0">
              <a:solidFill>
                <a:schemeClr val="lt1"/>
              </a:solidFill>
              <a:latin typeface="Knewave"/>
              <a:ea typeface="Knewave"/>
              <a:cs typeface="Knewave"/>
              <a:sym typeface="Knewave"/>
            </a:endParaRPr>
          </a:p>
        </p:txBody>
      </p:sp>
      <p:sp>
        <p:nvSpPr>
          <p:cNvPr id="1649" name="Google Shape;1649;p90"/>
          <p:cNvSpPr/>
          <p:nvPr/>
        </p:nvSpPr>
        <p:spPr>
          <a:xfrm>
            <a:off x="1345050" y="3523275"/>
            <a:ext cx="419700" cy="522900"/>
          </a:xfrm>
          <a:prstGeom prst="roundRect">
            <a:avLst>
              <a:gd fmla="val 16667" name="adj"/>
            </a:avLst>
          </a:prstGeom>
          <a:noFill/>
          <a:ln>
            <a:noFill/>
          </a:ln>
          <a:effectLst>
            <a:outerShdw blurRad="442913" rotWithShape="0" algn="bl" dir="5400000" dist="19050">
              <a:srgbClr val="00FF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0"/>
          <p:cNvSpPr/>
          <p:nvPr/>
        </p:nvSpPr>
        <p:spPr>
          <a:xfrm>
            <a:off x="1925400" y="3523275"/>
            <a:ext cx="474300" cy="522900"/>
          </a:xfrm>
          <a:prstGeom prst="roundRect">
            <a:avLst>
              <a:gd fmla="val 16667" name="adj"/>
            </a:avLst>
          </a:prstGeom>
          <a:noFill/>
          <a:ln>
            <a:noFill/>
          </a:ln>
          <a:effectLst>
            <a:outerShdw blurRad="442913" rotWithShape="0" algn="bl" dir="5400000" dist="19050">
              <a:srgbClr val="00FF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0"/>
          <p:cNvSpPr/>
          <p:nvPr/>
        </p:nvSpPr>
        <p:spPr>
          <a:xfrm>
            <a:off x="3177100" y="3523275"/>
            <a:ext cx="566100" cy="5229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91"/>
          <p:cNvSpPr/>
          <p:nvPr/>
        </p:nvSpPr>
        <p:spPr>
          <a:xfrm rot="322">
            <a:off x="1078400" y="2850201"/>
            <a:ext cx="3199800" cy="4710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669" name="Google Shape;1669;p91"/>
          <p:cNvSpPr txBox="1"/>
          <p:nvPr>
            <p:ph idx="2" type="subTitle"/>
          </p:nvPr>
        </p:nvSpPr>
        <p:spPr>
          <a:xfrm>
            <a:off x="906175" y="3428800"/>
            <a:ext cx="3479400" cy="127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FF00"/>
                </a:solidFill>
              </a:rPr>
              <a:t>The heart button gives users a happiness boost by providing an inspirational quote</a:t>
            </a:r>
            <a:endParaRPr sz="1200">
              <a:solidFill>
                <a:srgbClr val="00FF00"/>
              </a:solidFill>
            </a:endParaRPr>
          </a:p>
        </p:txBody>
      </p:sp>
      <p:sp>
        <p:nvSpPr>
          <p:cNvPr id="1670" name="Google Shape;1670;p91"/>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Feeling down &amp; </a:t>
            </a:r>
            <a:r>
              <a:rPr lang="en">
                <a:solidFill>
                  <a:srgbClr val="00FF00"/>
                </a:solidFill>
              </a:rPr>
              <a:t>uninspired?</a:t>
            </a:r>
            <a:endParaRPr>
              <a:solidFill>
                <a:srgbClr val="00FF00"/>
              </a:solidFill>
            </a:endParaRPr>
          </a:p>
        </p:txBody>
      </p:sp>
      <p:cxnSp>
        <p:nvCxnSpPr>
          <p:cNvPr id="1671" name="Google Shape;1671;p91"/>
          <p:cNvCxnSpPr>
            <a:stCxn id="1672" idx="2"/>
            <a:endCxn id="1668" idx="5"/>
          </p:cNvCxnSpPr>
          <p:nvPr/>
        </p:nvCxnSpPr>
        <p:spPr>
          <a:xfrm flipH="1">
            <a:off x="1137375" y="2012025"/>
            <a:ext cx="984000" cy="1073400"/>
          </a:xfrm>
          <a:prstGeom prst="curvedConnector3">
            <a:avLst>
              <a:gd fmla="val 130193" name="adj1"/>
            </a:avLst>
          </a:prstGeom>
          <a:noFill/>
          <a:ln cap="rnd" cmpd="sng" w="28575">
            <a:solidFill>
              <a:srgbClr val="00FF00"/>
            </a:solidFill>
            <a:prstDash val="solid"/>
            <a:round/>
            <a:headEnd len="med" w="med" type="triangle"/>
            <a:tailEnd len="med" w="med" type="none"/>
          </a:ln>
        </p:spPr>
      </p:cxnSp>
      <p:sp>
        <p:nvSpPr>
          <p:cNvPr id="1672" name="Google Shape;1672;p91"/>
          <p:cNvSpPr/>
          <p:nvPr/>
        </p:nvSpPr>
        <p:spPr>
          <a:xfrm>
            <a:off x="2121375" y="1454925"/>
            <a:ext cx="1114200" cy="1114200"/>
          </a:xfrm>
          <a:prstGeom prst="donut">
            <a:avLst>
              <a:gd fmla="val 733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1"/>
          <p:cNvSpPr txBox="1"/>
          <p:nvPr>
            <p:ph idx="1" type="subTitle"/>
          </p:nvPr>
        </p:nvSpPr>
        <p:spPr>
          <a:xfrm>
            <a:off x="1177100" y="2803604"/>
            <a:ext cx="2907600" cy="56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lt1"/>
                </a:solidFill>
              </a:rPr>
              <a:t>Heart</a:t>
            </a:r>
            <a:endParaRPr sz="2600">
              <a:solidFill>
                <a:schemeClr val="lt1"/>
              </a:solidFill>
            </a:endParaRPr>
          </a:p>
        </p:txBody>
      </p:sp>
      <p:pic>
        <p:nvPicPr>
          <p:cNvPr id="1674" name="Google Shape;1674;p91"/>
          <p:cNvPicPr preferRelativeResize="0"/>
          <p:nvPr/>
        </p:nvPicPr>
        <p:blipFill>
          <a:blip r:embed="rId3">
            <a:alphaModFix/>
          </a:blip>
          <a:stretch>
            <a:fillRect/>
          </a:stretch>
        </p:blipFill>
        <p:spPr>
          <a:xfrm>
            <a:off x="2358950" y="1692687"/>
            <a:ext cx="638675" cy="638675"/>
          </a:xfrm>
          <a:prstGeom prst="rect">
            <a:avLst/>
          </a:prstGeom>
          <a:noFill/>
          <a:ln>
            <a:noFill/>
          </a:ln>
        </p:spPr>
      </p:pic>
      <p:sp>
        <p:nvSpPr>
          <p:cNvPr id="1675" name="Google Shape;1675;p91"/>
          <p:cNvSpPr txBox="1"/>
          <p:nvPr>
            <p:ph idx="2" type="subTitle"/>
          </p:nvPr>
        </p:nvSpPr>
        <p:spPr>
          <a:xfrm>
            <a:off x="4792900" y="1526225"/>
            <a:ext cx="3574200" cy="243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“Put your heart, mind, and soul into even your smallest acts. This is the secret of success.”</a:t>
            </a:r>
            <a:endParaRPr sz="2200"/>
          </a:p>
        </p:txBody>
      </p:sp>
      <p:sp>
        <p:nvSpPr>
          <p:cNvPr id="1676" name="Google Shape;1676;p91"/>
          <p:cNvSpPr txBox="1"/>
          <p:nvPr>
            <p:ph type="title"/>
          </p:nvPr>
        </p:nvSpPr>
        <p:spPr>
          <a:xfrm rot="-949">
            <a:off x="5105499" y="3497087"/>
            <a:ext cx="3261600" cy="60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FF00"/>
                </a:solidFill>
              </a:rPr>
              <a:t>—</a:t>
            </a:r>
            <a:r>
              <a:rPr lang="en" sz="2000">
                <a:solidFill>
                  <a:schemeClr val="accent6"/>
                </a:solidFill>
              </a:rPr>
              <a:t> </a:t>
            </a:r>
            <a:r>
              <a:rPr lang="en" sz="2000"/>
              <a:t>Quotes from API Ninjas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92"/>
          <p:cNvSpPr txBox="1"/>
          <p:nvPr>
            <p:ph type="title"/>
          </p:nvPr>
        </p:nvSpPr>
        <p:spPr>
          <a:xfrm>
            <a:off x="1303375" y="363375"/>
            <a:ext cx="6667500" cy="134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t>HEALTH </a:t>
            </a:r>
            <a:r>
              <a:rPr lang="en" sz="5300">
                <a:solidFill>
                  <a:schemeClr val="accent6"/>
                </a:solidFill>
              </a:rPr>
              <a:t>&amp;</a:t>
            </a:r>
            <a:r>
              <a:rPr lang="en" sz="5300"/>
              <a:t> HAPPINESS</a:t>
            </a:r>
            <a:endParaRPr sz="5300"/>
          </a:p>
        </p:txBody>
      </p:sp>
      <p:sp>
        <p:nvSpPr>
          <p:cNvPr id="1682" name="Google Shape;1682;p92"/>
          <p:cNvSpPr txBox="1"/>
          <p:nvPr>
            <p:ph idx="1" type="subTitle"/>
          </p:nvPr>
        </p:nvSpPr>
        <p:spPr>
          <a:xfrm rot="579">
            <a:off x="2790900" y="3746500"/>
            <a:ext cx="3562200" cy="6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683" name="Google Shape;1683;p92"/>
          <p:cNvPicPr preferRelativeResize="0"/>
          <p:nvPr/>
        </p:nvPicPr>
        <p:blipFill>
          <a:blip r:embed="rId3">
            <a:alphaModFix/>
          </a:blip>
          <a:stretch>
            <a:fillRect/>
          </a:stretch>
        </p:blipFill>
        <p:spPr>
          <a:xfrm>
            <a:off x="1562725" y="2645575"/>
            <a:ext cx="6148800" cy="12066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93"/>
          <p:cNvSpPr/>
          <p:nvPr/>
        </p:nvSpPr>
        <p:spPr>
          <a:xfrm>
            <a:off x="4789450" y="851250"/>
            <a:ext cx="3716400" cy="3441000"/>
          </a:xfrm>
          <a:prstGeom prst="rect">
            <a:avLst/>
          </a:prstGeom>
          <a:solidFill>
            <a:schemeClr val="lt1"/>
          </a:solidFill>
          <a:ln>
            <a:noFill/>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9" name="Google Shape;1689;p93"/>
          <p:cNvPicPr preferRelativeResize="0"/>
          <p:nvPr/>
        </p:nvPicPr>
        <p:blipFill rotWithShape="1">
          <a:blip r:embed="rId3">
            <a:alphaModFix/>
          </a:blip>
          <a:srcRect b="0" l="6145" r="30627" t="0"/>
          <a:stretch/>
        </p:blipFill>
        <p:spPr>
          <a:xfrm>
            <a:off x="5035200" y="1076625"/>
            <a:ext cx="3225000" cy="2921100"/>
          </a:xfrm>
          <a:prstGeom prst="rect">
            <a:avLst/>
          </a:prstGeom>
          <a:noFill/>
          <a:ln>
            <a:noFill/>
          </a:ln>
        </p:spPr>
      </p:pic>
      <p:sp>
        <p:nvSpPr>
          <p:cNvPr id="1690" name="Google Shape;1690;p93"/>
          <p:cNvSpPr txBox="1"/>
          <p:nvPr>
            <p:ph type="title"/>
          </p:nvPr>
        </p:nvSpPr>
        <p:spPr>
          <a:xfrm>
            <a:off x="720000" y="540000"/>
            <a:ext cx="3261300" cy="111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Back</a:t>
            </a:r>
            <a:r>
              <a:rPr lang="en"/>
              <a:t> that </a:t>
            </a:r>
            <a:r>
              <a:rPr lang="en">
                <a:solidFill>
                  <a:schemeClr val="accent6"/>
                </a:solidFill>
              </a:rPr>
              <a:t>end</a:t>
            </a:r>
            <a:r>
              <a:rPr lang="en"/>
              <a:t> up with</a:t>
            </a:r>
            <a:endParaRPr/>
          </a:p>
        </p:txBody>
      </p:sp>
      <p:sp>
        <p:nvSpPr>
          <p:cNvPr id="1691" name="Google Shape;1691;p93"/>
          <p:cNvSpPr/>
          <p:nvPr/>
        </p:nvSpPr>
        <p:spPr>
          <a:xfrm>
            <a:off x="720000" y="1750900"/>
            <a:ext cx="3758951" cy="940874"/>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6"/>
                </a:solidFill>
                <a:latin typeface="Knewave"/>
              </a:rPr>
              <a:t>CLARA!</a:t>
            </a:r>
          </a:p>
        </p:txBody>
      </p:sp>
      <p:sp>
        <p:nvSpPr>
          <p:cNvPr id="1692" name="Google Shape;1692;p93"/>
          <p:cNvSpPr txBox="1"/>
          <p:nvPr>
            <p:ph idx="1" type="subTitle"/>
          </p:nvPr>
        </p:nvSpPr>
        <p:spPr>
          <a:xfrm>
            <a:off x="720000" y="2965425"/>
            <a:ext cx="3261300" cy="12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goes on behind the scenes?</a:t>
            </a:r>
            <a:endParaRPr/>
          </a:p>
        </p:txBody>
      </p:sp>
      <p:grpSp>
        <p:nvGrpSpPr>
          <p:cNvPr id="1693" name="Google Shape;1693;p93"/>
          <p:cNvGrpSpPr/>
          <p:nvPr/>
        </p:nvGrpSpPr>
        <p:grpSpPr>
          <a:xfrm rot="-2829806">
            <a:off x="6824286" y="3419590"/>
            <a:ext cx="2476289" cy="1125511"/>
            <a:chOff x="6220445" y="4223639"/>
            <a:chExt cx="1387207" cy="630508"/>
          </a:xfrm>
        </p:grpSpPr>
        <p:sp>
          <p:nvSpPr>
            <p:cNvPr id="1694" name="Google Shape;1694;p93"/>
            <p:cNvSpPr/>
            <p:nvPr/>
          </p:nvSpPr>
          <p:spPr>
            <a:xfrm>
              <a:off x="6220445" y="4445231"/>
              <a:ext cx="109320" cy="236037"/>
            </a:xfrm>
            <a:custGeom>
              <a:rect b="b" l="l" r="r" t="t"/>
              <a:pathLst>
                <a:path extrusionOk="0" h="17027" w="7886">
                  <a:moveTo>
                    <a:pt x="1381" y="1"/>
                  </a:moveTo>
                  <a:lnTo>
                    <a:pt x="1" y="7660"/>
                  </a:lnTo>
                  <a:lnTo>
                    <a:pt x="6505" y="17026"/>
                  </a:lnTo>
                  <a:lnTo>
                    <a:pt x="7885" y="9365"/>
                  </a:lnTo>
                  <a:lnTo>
                    <a:pt x="1381" y="1"/>
                  </a:ln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3"/>
            <p:cNvSpPr/>
            <p:nvPr/>
          </p:nvSpPr>
          <p:spPr>
            <a:xfrm>
              <a:off x="6310606" y="4443637"/>
              <a:ext cx="208353" cy="237631"/>
            </a:xfrm>
            <a:custGeom>
              <a:rect b="b" l="l" r="r" t="t"/>
              <a:pathLst>
                <a:path extrusionOk="0" h="17142" w="15030">
                  <a:moveTo>
                    <a:pt x="15030" y="1"/>
                  </a:moveTo>
                  <a:lnTo>
                    <a:pt x="1381" y="9480"/>
                  </a:lnTo>
                  <a:lnTo>
                    <a:pt x="1" y="17141"/>
                  </a:lnTo>
                  <a:lnTo>
                    <a:pt x="13649" y="7661"/>
                  </a:lnTo>
                  <a:lnTo>
                    <a:pt x="15030"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3"/>
            <p:cNvSpPr/>
            <p:nvPr/>
          </p:nvSpPr>
          <p:spPr>
            <a:xfrm>
              <a:off x="6499816" y="4443637"/>
              <a:ext cx="150006" cy="295299"/>
            </a:xfrm>
            <a:custGeom>
              <a:rect b="b" l="l" r="r" t="t"/>
              <a:pathLst>
                <a:path extrusionOk="0" h="21302" w="10821">
                  <a:moveTo>
                    <a:pt x="1381" y="1"/>
                  </a:moveTo>
                  <a:lnTo>
                    <a:pt x="0" y="7661"/>
                  </a:lnTo>
                  <a:lnTo>
                    <a:pt x="9440" y="21301"/>
                  </a:lnTo>
                  <a:lnTo>
                    <a:pt x="9447" y="21261"/>
                  </a:lnTo>
                  <a:lnTo>
                    <a:pt x="10820" y="13642"/>
                  </a:lnTo>
                  <a:lnTo>
                    <a:pt x="4315" y="4276"/>
                  </a:lnTo>
                  <a:lnTo>
                    <a:pt x="4338" y="4260"/>
                  </a:lnTo>
                  <a:lnTo>
                    <a:pt x="1381" y="1"/>
                  </a:ln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3"/>
            <p:cNvSpPr/>
            <p:nvPr/>
          </p:nvSpPr>
          <p:spPr>
            <a:xfrm>
              <a:off x="6649808" y="4632500"/>
              <a:ext cx="333" cy="250"/>
            </a:xfrm>
            <a:custGeom>
              <a:rect b="b" l="l" r="r" t="t"/>
              <a:pathLst>
                <a:path extrusionOk="0" h="18" w="24">
                  <a:moveTo>
                    <a:pt x="0" y="18"/>
                  </a:moveTo>
                  <a:lnTo>
                    <a:pt x="23" y="1"/>
                  </a:lnTo>
                  <a:lnTo>
                    <a:pt x="23" y="1"/>
                  </a:lnTo>
                  <a:close/>
                </a:path>
              </a:pathLst>
            </a:custGeom>
            <a:solidFill>
              <a:srgbClr val="FBB9D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3"/>
            <p:cNvSpPr/>
            <p:nvPr/>
          </p:nvSpPr>
          <p:spPr>
            <a:xfrm>
              <a:off x="6630983" y="4738465"/>
              <a:ext cx="360" cy="568"/>
            </a:xfrm>
            <a:custGeom>
              <a:rect b="b" l="l" r="r" t="t"/>
              <a:pathLst>
                <a:path extrusionOk="0" h="41" w="26">
                  <a:moveTo>
                    <a:pt x="25" y="0"/>
                  </a:moveTo>
                  <a:lnTo>
                    <a:pt x="1" y="17"/>
                  </a:lnTo>
                  <a:lnTo>
                    <a:pt x="18" y="41"/>
                  </a:lnTo>
                  <a:lnTo>
                    <a:pt x="25" y="0"/>
                  </a:lnTo>
                  <a:close/>
                </a:path>
              </a:pathLst>
            </a:custGeom>
            <a:solidFill>
              <a:srgbClr val="FBB9D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3"/>
            <p:cNvSpPr/>
            <p:nvPr/>
          </p:nvSpPr>
          <p:spPr>
            <a:xfrm>
              <a:off x="6819845" y="4501333"/>
              <a:ext cx="148745" cy="295049"/>
            </a:xfrm>
            <a:custGeom>
              <a:rect b="b" l="l" r="r" t="t"/>
              <a:pathLst>
                <a:path extrusionOk="0" h="21284" w="10730">
                  <a:moveTo>
                    <a:pt x="1381" y="0"/>
                  </a:moveTo>
                  <a:lnTo>
                    <a:pt x="1" y="7660"/>
                  </a:lnTo>
                  <a:lnTo>
                    <a:pt x="2868" y="11788"/>
                  </a:lnTo>
                  <a:lnTo>
                    <a:pt x="2845" y="11918"/>
                  </a:lnTo>
                  <a:lnTo>
                    <a:pt x="9349" y="21284"/>
                  </a:lnTo>
                  <a:lnTo>
                    <a:pt x="10730" y="13624"/>
                  </a:lnTo>
                  <a:lnTo>
                    <a:pt x="4226" y="4258"/>
                  </a:lnTo>
                  <a:lnTo>
                    <a:pt x="4302" y="4205"/>
                  </a:lnTo>
                  <a:lnTo>
                    <a:pt x="1381" y="0"/>
                  </a:ln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3"/>
            <p:cNvSpPr/>
            <p:nvPr/>
          </p:nvSpPr>
          <p:spPr>
            <a:xfrm>
              <a:off x="6950527" y="4794885"/>
              <a:ext cx="1067" cy="1816"/>
            </a:xfrm>
            <a:custGeom>
              <a:rect b="b" l="l" r="r" t="t"/>
              <a:pathLst>
                <a:path extrusionOk="0" h="131" w="77">
                  <a:moveTo>
                    <a:pt x="77" y="1"/>
                  </a:moveTo>
                  <a:lnTo>
                    <a:pt x="0" y="54"/>
                  </a:lnTo>
                  <a:lnTo>
                    <a:pt x="54" y="131"/>
                  </a:lnTo>
                  <a:lnTo>
                    <a:pt x="77" y="1"/>
                  </a:lnTo>
                  <a:close/>
                </a:path>
              </a:pathLst>
            </a:custGeom>
            <a:solidFill>
              <a:srgbClr val="FBB9D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3"/>
            <p:cNvSpPr/>
            <p:nvPr/>
          </p:nvSpPr>
          <p:spPr>
            <a:xfrm>
              <a:off x="6630664" y="4501333"/>
              <a:ext cx="208340" cy="237700"/>
            </a:xfrm>
            <a:custGeom>
              <a:rect b="b" l="l" r="r" t="t"/>
              <a:pathLst>
                <a:path extrusionOk="0" h="17147" w="15029">
                  <a:moveTo>
                    <a:pt x="15028" y="0"/>
                  </a:moveTo>
                  <a:lnTo>
                    <a:pt x="11470" y="2471"/>
                  </a:lnTo>
                  <a:lnTo>
                    <a:pt x="10770" y="2957"/>
                  </a:lnTo>
                  <a:lnTo>
                    <a:pt x="10786" y="2982"/>
                  </a:lnTo>
                  <a:lnTo>
                    <a:pt x="1422" y="9487"/>
                  </a:lnTo>
                  <a:lnTo>
                    <a:pt x="1404" y="9463"/>
                  </a:lnTo>
                  <a:lnTo>
                    <a:pt x="1381" y="9480"/>
                  </a:lnTo>
                  <a:lnTo>
                    <a:pt x="8" y="17099"/>
                  </a:lnTo>
                  <a:lnTo>
                    <a:pt x="1" y="17139"/>
                  </a:lnTo>
                  <a:lnTo>
                    <a:pt x="24" y="17123"/>
                  </a:lnTo>
                  <a:lnTo>
                    <a:pt x="48" y="17106"/>
                  </a:lnTo>
                  <a:lnTo>
                    <a:pt x="48" y="17106"/>
                  </a:lnTo>
                  <a:lnTo>
                    <a:pt x="41" y="17147"/>
                  </a:lnTo>
                  <a:lnTo>
                    <a:pt x="9406" y="10641"/>
                  </a:lnTo>
                  <a:lnTo>
                    <a:pt x="9413" y="10601"/>
                  </a:lnTo>
                  <a:lnTo>
                    <a:pt x="13648" y="7660"/>
                  </a:lnTo>
                  <a:lnTo>
                    <a:pt x="15028" y="0"/>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3"/>
            <p:cNvSpPr/>
            <p:nvPr/>
          </p:nvSpPr>
          <p:spPr>
            <a:xfrm>
              <a:off x="6949446" y="4558779"/>
              <a:ext cx="208353" cy="237922"/>
            </a:xfrm>
            <a:custGeom>
              <a:rect b="b" l="l" r="r" t="t"/>
              <a:pathLst>
                <a:path extrusionOk="0" h="17163" w="15030">
                  <a:moveTo>
                    <a:pt x="15029" y="0"/>
                  </a:moveTo>
                  <a:lnTo>
                    <a:pt x="10823" y="2921"/>
                  </a:lnTo>
                  <a:lnTo>
                    <a:pt x="10876" y="2998"/>
                  </a:lnTo>
                  <a:lnTo>
                    <a:pt x="1512" y="9503"/>
                  </a:lnTo>
                  <a:lnTo>
                    <a:pt x="1459" y="9427"/>
                  </a:lnTo>
                  <a:lnTo>
                    <a:pt x="1381" y="9480"/>
                  </a:lnTo>
                  <a:lnTo>
                    <a:pt x="0" y="17140"/>
                  </a:lnTo>
                  <a:lnTo>
                    <a:pt x="78" y="17086"/>
                  </a:lnTo>
                  <a:lnTo>
                    <a:pt x="155" y="17033"/>
                  </a:lnTo>
                  <a:lnTo>
                    <a:pt x="155" y="17033"/>
                  </a:lnTo>
                  <a:lnTo>
                    <a:pt x="132" y="17163"/>
                  </a:lnTo>
                  <a:lnTo>
                    <a:pt x="9496" y="10657"/>
                  </a:lnTo>
                  <a:lnTo>
                    <a:pt x="9520" y="10527"/>
                  </a:lnTo>
                  <a:lnTo>
                    <a:pt x="13649" y="7660"/>
                  </a:lnTo>
                  <a:lnTo>
                    <a:pt x="15029" y="0"/>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3"/>
            <p:cNvSpPr/>
            <p:nvPr/>
          </p:nvSpPr>
          <p:spPr>
            <a:xfrm>
              <a:off x="6239589" y="4223639"/>
              <a:ext cx="1368062" cy="523989"/>
            </a:xfrm>
            <a:custGeom>
              <a:rect b="b" l="l" r="r" t="t"/>
              <a:pathLst>
                <a:path extrusionOk="0" h="37799" w="98688">
                  <a:moveTo>
                    <a:pt x="23013" y="1"/>
                  </a:moveTo>
                  <a:lnTo>
                    <a:pt x="13647" y="6506"/>
                  </a:lnTo>
                  <a:lnTo>
                    <a:pt x="0" y="15986"/>
                  </a:lnTo>
                  <a:lnTo>
                    <a:pt x="6504" y="25350"/>
                  </a:lnTo>
                  <a:lnTo>
                    <a:pt x="20153" y="15871"/>
                  </a:lnTo>
                  <a:lnTo>
                    <a:pt x="23110" y="20130"/>
                  </a:lnTo>
                  <a:lnTo>
                    <a:pt x="23087" y="20146"/>
                  </a:lnTo>
                  <a:lnTo>
                    <a:pt x="29592" y="29512"/>
                  </a:lnTo>
                  <a:lnTo>
                    <a:pt x="29615" y="29495"/>
                  </a:lnTo>
                  <a:lnTo>
                    <a:pt x="29633" y="29519"/>
                  </a:lnTo>
                  <a:lnTo>
                    <a:pt x="38997" y="23014"/>
                  </a:lnTo>
                  <a:lnTo>
                    <a:pt x="38981" y="22989"/>
                  </a:lnTo>
                  <a:lnTo>
                    <a:pt x="39681" y="22503"/>
                  </a:lnTo>
                  <a:lnTo>
                    <a:pt x="43239" y="20032"/>
                  </a:lnTo>
                  <a:lnTo>
                    <a:pt x="46160" y="24237"/>
                  </a:lnTo>
                  <a:lnTo>
                    <a:pt x="46084" y="24290"/>
                  </a:lnTo>
                  <a:lnTo>
                    <a:pt x="52588" y="33656"/>
                  </a:lnTo>
                  <a:lnTo>
                    <a:pt x="52666" y="33603"/>
                  </a:lnTo>
                  <a:lnTo>
                    <a:pt x="52719" y="33679"/>
                  </a:lnTo>
                  <a:lnTo>
                    <a:pt x="62083" y="27174"/>
                  </a:lnTo>
                  <a:lnTo>
                    <a:pt x="62030" y="27097"/>
                  </a:lnTo>
                  <a:lnTo>
                    <a:pt x="66236" y="24176"/>
                  </a:lnTo>
                  <a:lnTo>
                    <a:pt x="75699" y="37799"/>
                  </a:lnTo>
                  <a:lnTo>
                    <a:pt x="85691" y="30859"/>
                  </a:lnTo>
                  <a:lnTo>
                    <a:pt x="89323" y="28336"/>
                  </a:lnTo>
                  <a:lnTo>
                    <a:pt x="98687" y="21831"/>
                  </a:lnTo>
                  <a:lnTo>
                    <a:pt x="92183" y="12466"/>
                  </a:lnTo>
                  <a:lnTo>
                    <a:pt x="82817" y="18970"/>
                  </a:lnTo>
                  <a:lnTo>
                    <a:pt x="78559" y="21929"/>
                  </a:lnTo>
                  <a:lnTo>
                    <a:pt x="75601" y="17671"/>
                  </a:lnTo>
                  <a:lnTo>
                    <a:pt x="69095" y="8305"/>
                  </a:lnTo>
                  <a:lnTo>
                    <a:pt x="59731" y="14810"/>
                  </a:lnTo>
                  <a:lnTo>
                    <a:pt x="55525" y="17731"/>
                  </a:lnTo>
                  <a:lnTo>
                    <a:pt x="52604" y="13527"/>
                  </a:lnTo>
                  <a:lnTo>
                    <a:pt x="46100" y="4161"/>
                  </a:lnTo>
                  <a:lnTo>
                    <a:pt x="36734" y="10666"/>
                  </a:lnTo>
                  <a:lnTo>
                    <a:pt x="32476" y="13625"/>
                  </a:lnTo>
                  <a:lnTo>
                    <a:pt x="29517" y="9367"/>
                  </a:lnTo>
                  <a:lnTo>
                    <a:pt x="23013" y="1"/>
                  </a:ln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3"/>
            <p:cNvSpPr/>
            <p:nvPr/>
          </p:nvSpPr>
          <p:spPr>
            <a:xfrm>
              <a:off x="7138641" y="4558779"/>
              <a:ext cx="150325" cy="295271"/>
            </a:xfrm>
            <a:custGeom>
              <a:rect b="b" l="l" r="r" t="t"/>
              <a:pathLst>
                <a:path extrusionOk="0" h="21300" w="10844">
                  <a:moveTo>
                    <a:pt x="1381" y="0"/>
                  </a:moveTo>
                  <a:lnTo>
                    <a:pt x="1" y="7660"/>
                  </a:lnTo>
                  <a:lnTo>
                    <a:pt x="9439" y="21300"/>
                  </a:lnTo>
                  <a:lnTo>
                    <a:pt x="10821" y="13640"/>
                  </a:lnTo>
                  <a:lnTo>
                    <a:pt x="10844" y="13623"/>
                  </a:lnTo>
                  <a:lnTo>
                    <a:pt x="1381" y="0"/>
                  </a:ln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3"/>
            <p:cNvSpPr/>
            <p:nvPr/>
          </p:nvSpPr>
          <p:spPr>
            <a:xfrm>
              <a:off x="7269476" y="4526258"/>
              <a:ext cx="338176" cy="327890"/>
            </a:xfrm>
            <a:custGeom>
              <a:rect b="b" l="l" r="r" t="t"/>
              <a:pathLst>
                <a:path extrusionOk="0" h="23653" w="24395">
                  <a:moveTo>
                    <a:pt x="24394" y="1"/>
                  </a:moveTo>
                  <a:lnTo>
                    <a:pt x="11398" y="9029"/>
                  </a:lnTo>
                  <a:lnTo>
                    <a:pt x="1406" y="15969"/>
                  </a:lnTo>
                  <a:lnTo>
                    <a:pt x="1383" y="15986"/>
                  </a:lnTo>
                  <a:lnTo>
                    <a:pt x="1" y="23646"/>
                  </a:lnTo>
                  <a:lnTo>
                    <a:pt x="25" y="23630"/>
                  </a:lnTo>
                  <a:lnTo>
                    <a:pt x="50" y="23612"/>
                  </a:lnTo>
                  <a:lnTo>
                    <a:pt x="41" y="23653"/>
                  </a:lnTo>
                  <a:lnTo>
                    <a:pt x="41" y="23653"/>
                  </a:lnTo>
                  <a:lnTo>
                    <a:pt x="9407" y="17149"/>
                  </a:lnTo>
                  <a:lnTo>
                    <a:pt x="9414" y="17108"/>
                  </a:lnTo>
                  <a:lnTo>
                    <a:pt x="23014" y="7662"/>
                  </a:lnTo>
                  <a:lnTo>
                    <a:pt x="24394"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94"/>
          <p:cNvSpPr/>
          <p:nvPr/>
        </p:nvSpPr>
        <p:spPr>
          <a:xfrm>
            <a:off x="3365097" y="1478575"/>
            <a:ext cx="2045100" cy="588300"/>
          </a:xfrm>
          <a:prstGeom prst="parallelogram">
            <a:avLst>
              <a:gd fmla="val 25000" name="adj"/>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Prime"/>
                <a:ea typeface="Courier Prime"/>
                <a:cs typeface="Courier Prime"/>
                <a:sym typeface="Courier Prime"/>
              </a:rPr>
              <a:t>Routes</a:t>
            </a:r>
            <a:endParaRPr>
              <a:latin typeface="Courier Prime"/>
              <a:ea typeface="Courier Prime"/>
              <a:cs typeface="Courier Prime"/>
              <a:sym typeface="Courier Prime"/>
            </a:endParaRPr>
          </a:p>
        </p:txBody>
      </p:sp>
      <p:sp>
        <p:nvSpPr>
          <p:cNvPr id="1711" name="Google Shape;1711;p9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Python magic with Flask</a:t>
            </a:r>
            <a:endParaRPr/>
          </a:p>
        </p:txBody>
      </p:sp>
      <p:sp>
        <p:nvSpPr>
          <p:cNvPr id="1712" name="Google Shape;1712;p94"/>
          <p:cNvSpPr/>
          <p:nvPr/>
        </p:nvSpPr>
        <p:spPr>
          <a:xfrm>
            <a:off x="5810250" y="3297250"/>
            <a:ext cx="2045100" cy="588300"/>
          </a:xfrm>
          <a:prstGeom prst="parallelogram">
            <a:avLst>
              <a:gd fmla="val 25000"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Prime"/>
                <a:ea typeface="Courier Prime"/>
                <a:cs typeface="Courier Prime"/>
                <a:sym typeface="Courier Prime"/>
              </a:rPr>
              <a:t>Functions</a:t>
            </a:r>
            <a:endParaRPr>
              <a:latin typeface="Courier Prime"/>
              <a:ea typeface="Courier Prime"/>
              <a:cs typeface="Courier Prime"/>
              <a:sym typeface="Courier Prime"/>
            </a:endParaRPr>
          </a:p>
        </p:txBody>
      </p:sp>
      <p:sp>
        <p:nvSpPr>
          <p:cNvPr id="1713" name="Google Shape;1713;p94"/>
          <p:cNvSpPr/>
          <p:nvPr/>
        </p:nvSpPr>
        <p:spPr>
          <a:xfrm>
            <a:off x="2818869" y="4015208"/>
            <a:ext cx="2045100" cy="588300"/>
          </a:xfrm>
          <a:prstGeom prst="parallelogram">
            <a:avLst>
              <a:gd fmla="val 25000" name="adj"/>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Prime"/>
                <a:ea typeface="Courier Prime"/>
                <a:cs typeface="Courier Prime"/>
                <a:sym typeface="Courier Prime"/>
              </a:rPr>
              <a:t>API call</a:t>
            </a:r>
            <a:endParaRPr>
              <a:latin typeface="Courier Prime"/>
              <a:ea typeface="Courier Prime"/>
              <a:cs typeface="Courier Prime"/>
              <a:sym typeface="Courier Prime"/>
            </a:endParaRPr>
          </a:p>
        </p:txBody>
      </p:sp>
      <p:sp>
        <p:nvSpPr>
          <p:cNvPr id="1714" name="Google Shape;1714;p94"/>
          <p:cNvSpPr/>
          <p:nvPr/>
        </p:nvSpPr>
        <p:spPr>
          <a:xfrm>
            <a:off x="374363" y="3124475"/>
            <a:ext cx="2121000" cy="842100"/>
          </a:xfrm>
          <a:prstGeom prst="parallelogram">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Prime"/>
                <a:ea typeface="Courier Prime"/>
                <a:cs typeface="Courier Prime"/>
                <a:sym typeface="Courier Prime"/>
              </a:rPr>
              <a:t>Flask</a:t>
            </a:r>
            <a:endParaRPr>
              <a:latin typeface="Courier Prime"/>
              <a:ea typeface="Courier Prime"/>
              <a:cs typeface="Courier Prime"/>
              <a:sym typeface="Courier Prime"/>
            </a:endParaRPr>
          </a:p>
        </p:txBody>
      </p:sp>
      <p:sp>
        <p:nvSpPr>
          <p:cNvPr id="1715" name="Google Shape;1715;p94"/>
          <p:cNvSpPr/>
          <p:nvPr/>
        </p:nvSpPr>
        <p:spPr>
          <a:xfrm>
            <a:off x="374374" y="1375698"/>
            <a:ext cx="2121000" cy="842100"/>
          </a:xfrm>
          <a:prstGeom prst="parallelogram">
            <a:avLst>
              <a:gd fmla="val 25000" name="adj"/>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Knewave"/>
                <a:ea typeface="Knewave"/>
                <a:cs typeface="Knewave"/>
                <a:sym typeface="Knewave"/>
              </a:rPr>
              <a:t>Local host</a:t>
            </a:r>
            <a:endParaRPr sz="2000">
              <a:solidFill>
                <a:schemeClr val="accent4"/>
              </a:solidFill>
              <a:latin typeface="Knewave"/>
              <a:ea typeface="Knewave"/>
              <a:cs typeface="Knewave"/>
              <a:sym typeface="Knewave"/>
            </a:endParaRPr>
          </a:p>
        </p:txBody>
      </p:sp>
      <p:cxnSp>
        <p:nvCxnSpPr>
          <p:cNvPr id="1716" name="Google Shape;1716;p94"/>
          <p:cNvCxnSpPr>
            <a:stCxn id="1715" idx="4"/>
            <a:endCxn id="1714" idx="0"/>
          </p:cNvCxnSpPr>
          <p:nvPr/>
        </p:nvCxnSpPr>
        <p:spPr>
          <a:xfrm flipH="1" rot="-5400000">
            <a:off x="981874" y="2670798"/>
            <a:ext cx="906600" cy="600"/>
          </a:xfrm>
          <a:prstGeom prst="curvedConnector3">
            <a:avLst>
              <a:gd fmla="val 50004" name="adj1"/>
            </a:avLst>
          </a:prstGeom>
          <a:noFill/>
          <a:ln cap="rnd" cmpd="sng" w="28575">
            <a:solidFill>
              <a:schemeClr val="accent3"/>
            </a:solidFill>
            <a:prstDash val="solid"/>
            <a:round/>
            <a:headEnd len="med" w="med" type="none"/>
            <a:tailEnd len="med" w="med" type="triangle"/>
          </a:ln>
        </p:spPr>
      </p:cxnSp>
      <p:cxnSp>
        <p:nvCxnSpPr>
          <p:cNvPr id="1717" name="Google Shape;1717;p94"/>
          <p:cNvCxnSpPr>
            <a:stCxn id="1714" idx="2"/>
            <a:endCxn id="1710" idx="5"/>
          </p:cNvCxnSpPr>
          <p:nvPr/>
        </p:nvCxnSpPr>
        <p:spPr>
          <a:xfrm flipH="1" rot="10800000">
            <a:off x="2390100" y="1772825"/>
            <a:ext cx="1048500" cy="1772700"/>
          </a:xfrm>
          <a:prstGeom prst="curvedConnector3">
            <a:avLst>
              <a:gd fmla="val 51515" name="adj1"/>
            </a:avLst>
          </a:prstGeom>
          <a:noFill/>
          <a:ln cap="rnd" cmpd="sng" w="28575">
            <a:solidFill>
              <a:schemeClr val="accent5"/>
            </a:solidFill>
            <a:prstDash val="solid"/>
            <a:round/>
            <a:headEnd len="med" w="med" type="none"/>
            <a:tailEnd len="med" w="med" type="triangle"/>
          </a:ln>
        </p:spPr>
      </p:cxnSp>
      <p:cxnSp>
        <p:nvCxnSpPr>
          <p:cNvPr id="1718" name="Google Shape;1718;p94"/>
          <p:cNvCxnSpPr>
            <a:endCxn id="1713" idx="1"/>
          </p:cNvCxnSpPr>
          <p:nvPr/>
        </p:nvCxnSpPr>
        <p:spPr>
          <a:xfrm rot="5400000">
            <a:off x="3028606" y="2928458"/>
            <a:ext cx="1973100" cy="200400"/>
          </a:xfrm>
          <a:prstGeom prst="curvedConnector3">
            <a:avLst>
              <a:gd fmla="val 50000" name="adj1"/>
            </a:avLst>
          </a:prstGeom>
          <a:noFill/>
          <a:ln cap="rnd" cmpd="sng" w="28575">
            <a:solidFill>
              <a:schemeClr val="accent5"/>
            </a:solidFill>
            <a:prstDash val="solid"/>
            <a:round/>
            <a:headEnd len="med" w="med" type="none"/>
            <a:tailEnd len="med" w="med" type="triangle"/>
          </a:ln>
        </p:spPr>
      </p:cxnSp>
      <p:cxnSp>
        <p:nvCxnSpPr>
          <p:cNvPr id="1719" name="Google Shape;1719;p94"/>
          <p:cNvCxnSpPr>
            <a:endCxn id="1712" idx="1"/>
          </p:cNvCxnSpPr>
          <p:nvPr/>
        </p:nvCxnSpPr>
        <p:spPr>
          <a:xfrm rot="5400000">
            <a:off x="6579188" y="2688400"/>
            <a:ext cx="936000" cy="281700"/>
          </a:xfrm>
          <a:prstGeom prst="curvedConnector3">
            <a:avLst>
              <a:gd fmla="val 50000" name="adj1"/>
            </a:avLst>
          </a:prstGeom>
          <a:noFill/>
          <a:ln cap="rnd" cmpd="sng" w="28575">
            <a:solidFill>
              <a:schemeClr val="accent1"/>
            </a:solidFill>
            <a:prstDash val="solid"/>
            <a:round/>
            <a:headEnd len="med" w="med" type="none"/>
            <a:tailEnd len="med" w="med" type="triangle"/>
          </a:ln>
        </p:spPr>
      </p:cxnSp>
      <p:cxnSp>
        <p:nvCxnSpPr>
          <p:cNvPr id="1720" name="Google Shape;1720;p94"/>
          <p:cNvCxnSpPr>
            <a:endCxn id="1721" idx="5"/>
          </p:cNvCxnSpPr>
          <p:nvPr/>
        </p:nvCxnSpPr>
        <p:spPr>
          <a:xfrm>
            <a:off x="5367867" y="1658967"/>
            <a:ext cx="878700" cy="408000"/>
          </a:xfrm>
          <a:prstGeom prst="curvedConnector3">
            <a:avLst>
              <a:gd fmla="val 45816" name="adj1"/>
            </a:avLst>
          </a:prstGeom>
          <a:noFill/>
          <a:ln cap="rnd" cmpd="sng" w="28575">
            <a:solidFill>
              <a:schemeClr val="accent1"/>
            </a:solidFill>
            <a:prstDash val="solid"/>
            <a:round/>
            <a:headEnd len="med" w="med" type="none"/>
            <a:tailEnd len="med" w="med" type="triangle"/>
          </a:ln>
        </p:spPr>
      </p:cxnSp>
      <p:sp>
        <p:nvSpPr>
          <p:cNvPr id="1721" name="Google Shape;1721;p94"/>
          <p:cNvSpPr/>
          <p:nvPr/>
        </p:nvSpPr>
        <p:spPr>
          <a:xfrm>
            <a:off x="6173029" y="1772817"/>
            <a:ext cx="2045100" cy="588300"/>
          </a:xfrm>
          <a:prstGeom prst="parallelogram">
            <a:avLst>
              <a:gd fmla="val 25000"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urier Prime"/>
                <a:ea typeface="Courier Prime"/>
                <a:cs typeface="Courier Prime"/>
                <a:sym typeface="Courier Prime"/>
              </a:rPr>
              <a:t>Classes</a:t>
            </a:r>
            <a:endParaRPr>
              <a:solidFill>
                <a:schemeClr val="dk1"/>
              </a:solidFill>
              <a:latin typeface="Courier Prime"/>
              <a:ea typeface="Courier Prime"/>
              <a:cs typeface="Courier Prime"/>
              <a:sym typeface="Courier Prime"/>
            </a:endParaRPr>
          </a:p>
        </p:txBody>
      </p:sp>
      <p:grpSp>
        <p:nvGrpSpPr>
          <p:cNvPr id="1722" name="Google Shape;1722;p94"/>
          <p:cNvGrpSpPr/>
          <p:nvPr/>
        </p:nvGrpSpPr>
        <p:grpSpPr>
          <a:xfrm>
            <a:off x="2031433" y="1478571"/>
            <a:ext cx="278641" cy="365810"/>
            <a:chOff x="764358" y="3353571"/>
            <a:chExt cx="278641" cy="365810"/>
          </a:xfrm>
        </p:grpSpPr>
        <p:sp>
          <p:nvSpPr>
            <p:cNvPr id="1723" name="Google Shape;1723;p94"/>
            <p:cNvSpPr/>
            <p:nvPr/>
          </p:nvSpPr>
          <p:spPr>
            <a:xfrm>
              <a:off x="764358" y="3353571"/>
              <a:ext cx="278641" cy="365810"/>
            </a:xfrm>
            <a:custGeom>
              <a:rect b="b" l="l" r="r" t="t"/>
              <a:pathLst>
                <a:path extrusionOk="0" h="9461" w="7207">
                  <a:moveTo>
                    <a:pt x="3606" y="555"/>
                  </a:moveTo>
                  <a:cubicBezTo>
                    <a:pt x="3675" y="555"/>
                    <a:pt x="3744" y="580"/>
                    <a:pt x="3801" y="637"/>
                  </a:cubicBezTo>
                  <a:cubicBezTo>
                    <a:pt x="3975" y="811"/>
                    <a:pt x="3851" y="1110"/>
                    <a:pt x="3604" y="1110"/>
                  </a:cubicBezTo>
                  <a:cubicBezTo>
                    <a:pt x="3452" y="1110"/>
                    <a:pt x="3327" y="985"/>
                    <a:pt x="3327" y="833"/>
                  </a:cubicBezTo>
                  <a:cubicBezTo>
                    <a:pt x="3327" y="665"/>
                    <a:pt x="3464" y="555"/>
                    <a:pt x="3606" y="555"/>
                  </a:cubicBezTo>
                  <a:close/>
                  <a:moveTo>
                    <a:pt x="3604" y="1664"/>
                  </a:moveTo>
                  <a:cubicBezTo>
                    <a:pt x="4741" y="1664"/>
                    <a:pt x="5461" y="2430"/>
                    <a:pt x="5864" y="3073"/>
                  </a:cubicBezTo>
                  <a:cubicBezTo>
                    <a:pt x="6163" y="3550"/>
                    <a:pt x="6392" y="4134"/>
                    <a:pt x="6525" y="4731"/>
                  </a:cubicBezTo>
                  <a:lnTo>
                    <a:pt x="5544" y="4731"/>
                  </a:lnTo>
                  <a:lnTo>
                    <a:pt x="5544" y="4176"/>
                  </a:lnTo>
                  <a:cubicBezTo>
                    <a:pt x="5543" y="3717"/>
                    <a:pt x="5172" y="3345"/>
                    <a:pt x="4712" y="3345"/>
                  </a:cubicBezTo>
                  <a:lnTo>
                    <a:pt x="2495" y="3345"/>
                  </a:lnTo>
                  <a:cubicBezTo>
                    <a:pt x="2037" y="3345"/>
                    <a:pt x="1665" y="3717"/>
                    <a:pt x="1664" y="4176"/>
                  </a:cubicBezTo>
                  <a:lnTo>
                    <a:pt x="1664" y="4731"/>
                  </a:lnTo>
                  <a:lnTo>
                    <a:pt x="684" y="4731"/>
                  </a:lnTo>
                  <a:cubicBezTo>
                    <a:pt x="815" y="4134"/>
                    <a:pt x="1045" y="3550"/>
                    <a:pt x="1345" y="3073"/>
                  </a:cubicBezTo>
                  <a:cubicBezTo>
                    <a:pt x="1747" y="2430"/>
                    <a:pt x="2466" y="1664"/>
                    <a:pt x="3604" y="1664"/>
                  </a:cubicBezTo>
                  <a:close/>
                  <a:moveTo>
                    <a:pt x="4712" y="3899"/>
                  </a:moveTo>
                  <a:cubicBezTo>
                    <a:pt x="4866" y="3899"/>
                    <a:pt x="4989" y="4023"/>
                    <a:pt x="4989" y="4176"/>
                  </a:cubicBezTo>
                  <a:lnTo>
                    <a:pt x="4989" y="5840"/>
                  </a:lnTo>
                  <a:cubicBezTo>
                    <a:pt x="4989" y="5992"/>
                    <a:pt x="4866" y="6116"/>
                    <a:pt x="4712" y="6117"/>
                  </a:cubicBezTo>
                  <a:lnTo>
                    <a:pt x="2495" y="6117"/>
                  </a:lnTo>
                  <a:cubicBezTo>
                    <a:pt x="2343" y="6116"/>
                    <a:pt x="2218" y="5992"/>
                    <a:pt x="2218" y="5839"/>
                  </a:cubicBezTo>
                  <a:lnTo>
                    <a:pt x="2218" y="4176"/>
                  </a:lnTo>
                  <a:cubicBezTo>
                    <a:pt x="2218" y="4023"/>
                    <a:pt x="2343" y="3899"/>
                    <a:pt x="2495" y="3899"/>
                  </a:cubicBezTo>
                  <a:close/>
                  <a:moveTo>
                    <a:pt x="6619" y="5285"/>
                  </a:moveTo>
                  <a:cubicBezTo>
                    <a:pt x="6641" y="5469"/>
                    <a:pt x="6653" y="5654"/>
                    <a:pt x="6653" y="5840"/>
                  </a:cubicBezTo>
                  <a:cubicBezTo>
                    <a:pt x="6653" y="7531"/>
                    <a:pt x="5285" y="8907"/>
                    <a:pt x="3604" y="8907"/>
                  </a:cubicBezTo>
                  <a:cubicBezTo>
                    <a:pt x="1924" y="8907"/>
                    <a:pt x="556" y="7531"/>
                    <a:pt x="556" y="5840"/>
                  </a:cubicBezTo>
                  <a:cubicBezTo>
                    <a:pt x="556" y="5654"/>
                    <a:pt x="567" y="5469"/>
                    <a:pt x="589" y="5285"/>
                  </a:cubicBezTo>
                  <a:lnTo>
                    <a:pt x="1664" y="5285"/>
                  </a:lnTo>
                  <a:lnTo>
                    <a:pt x="1664" y="5840"/>
                  </a:lnTo>
                  <a:cubicBezTo>
                    <a:pt x="1665" y="6298"/>
                    <a:pt x="2037" y="6670"/>
                    <a:pt x="2495" y="6671"/>
                  </a:cubicBezTo>
                  <a:lnTo>
                    <a:pt x="4712" y="6671"/>
                  </a:lnTo>
                  <a:cubicBezTo>
                    <a:pt x="5172" y="6670"/>
                    <a:pt x="5543" y="6298"/>
                    <a:pt x="5544" y="5840"/>
                  </a:cubicBezTo>
                  <a:lnTo>
                    <a:pt x="5544" y="5285"/>
                  </a:lnTo>
                  <a:close/>
                  <a:moveTo>
                    <a:pt x="3604" y="0"/>
                  </a:moveTo>
                  <a:cubicBezTo>
                    <a:pt x="2985" y="0"/>
                    <a:pt x="2584" y="651"/>
                    <a:pt x="2861" y="1204"/>
                  </a:cubicBezTo>
                  <a:cubicBezTo>
                    <a:pt x="2008" y="1429"/>
                    <a:pt x="1346" y="2028"/>
                    <a:pt x="875" y="2778"/>
                  </a:cubicBezTo>
                  <a:cubicBezTo>
                    <a:pt x="327" y="3650"/>
                    <a:pt x="1" y="4795"/>
                    <a:pt x="1" y="5840"/>
                  </a:cubicBezTo>
                  <a:cubicBezTo>
                    <a:pt x="1" y="7827"/>
                    <a:pt x="1615" y="9461"/>
                    <a:pt x="3604" y="9461"/>
                  </a:cubicBezTo>
                  <a:cubicBezTo>
                    <a:pt x="5592" y="9461"/>
                    <a:pt x="7207" y="7829"/>
                    <a:pt x="7207" y="5840"/>
                  </a:cubicBezTo>
                  <a:cubicBezTo>
                    <a:pt x="7207" y="4795"/>
                    <a:pt x="6880" y="3651"/>
                    <a:pt x="6333" y="2778"/>
                  </a:cubicBezTo>
                  <a:cubicBezTo>
                    <a:pt x="5863" y="2028"/>
                    <a:pt x="5200" y="1429"/>
                    <a:pt x="4348" y="1204"/>
                  </a:cubicBezTo>
                  <a:cubicBezTo>
                    <a:pt x="4624" y="651"/>
                    <a:pt x="4222" y="0"/>
                    <a:pt x="36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94"/>
            <p:cNvSpPr/>
            <p:nvPr/>
          </p:nvSpPr>
          <p:spPr>
            <a:xfrm>
              <a:off x="889392" y="3654308"/>
              <a:ext cx="25092" cy="21498"/>
            </a:xfrm>
            <a:custGeom>
              <a:rect b="b" l="l" r="r" t="t"/>
              <a:pathLst>
                <a:path extrusionOk="0" h="556" w="649">
                  <a:moveTo>
                    <a:pt x="371" y="1"/>
                  </a:moveTo>
                  <a:cubicBezTo>
                    <a:pt x="124" y="1"/>
                    <a:pt x="1" y="300"/>
                    <a:pt x="175" y="475"/>
                  </a:cubicBezTo>
                  <a:cubicBezTo>
                    <a:pt x="231" y="531"/>
                    <a:pt x="300" y="556"/>
                    <a:pt x="368" y="556"/>
                  </a:cubicBezTo>
                  <a:cubicBezTo>
                    <a:pt x="511" y="556"/>
                    <a:pt x="648" y="445"/>
                    <a:pt x="648" y="278"/>
                  </a:cubicBezTo>
                  <a:cubicBezTo>
                    <a:pt x="648" y="125"/>
                    <a:pt x="524"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4"/>
            <p:cNvSpPr/>
            <p:nvPr/>
          </p:nvSpPr>
          <p:spPr>
            <a:xfrm>
              <a:off x="932192" y="3632887"/>
              <a:ext cx="25092" cy="21498"/>
            </a:xfrm>
            <a:custGeom>
              <a:rect b="b" l="l" r="r" t="t"/>
              <a:pathLst>
                <a:path extrusionOk="0" h="556" w="649">
                  <a:moveTo>
                    <a:pt x="371" y="1"/>
                  </a:moveTo>
                  <a:cubicBezTo>
                    <a:pt x="124" y="1"/>
                    <a:pt x="1" y="299"/>
                    <a:pt x="176" y="475"/>
                  </a:cubicBezTo>
                  <a:cubicBezTo>
                    <a:pt x="232" y="531"/>
                    <a:pt x="301" y="556"/>
                    <a:pt x="369" y="556"/>
                  </a:cubicBezTo>
                  <a:cubicBezTo>
                    <a:pt x="511" y="556"/>
                    <a:pt x="648" y="445"/>
                    <a:pt x="648" y="278"/>
                  </a:cubicBezTo>
                  <a:cubicBezTo>
                    <a:pt x="648" y="125"/>
                    <a:pt x="525"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94"/>
            <p:cNvSpPr/>
            <p:nvPr/>
          </p:nvSpPr>
          <p:spPr>
            <a:xfrm>
              <a:off x="846516" y="3632887"/>
              <a:ext cx="25092" cy="21498"/>
            </a:xfrm>
            <a:custGeom>
              <a:rect b="b" l="l" r="r" t="t"/>
              <a:pathLst>
                <a:path extrusionOk="0" h="556" w="649">
                  <a:moveTo>
                    <a:pt x="370" y="1"/>
                  </a:moveTo>
                  <a:cubicBezTo>
                    <a:pt x="124" y="1"/>
                    <a:pt x="0" y="299"/>
                    <a:pt x="174" y="475"/>
                  </a:cubicBezTo>
                  <a:cubicBezTo>
                    <a:pt x="231" y="531"/>
                    <a:pt x="300" y="556"/>
                    <a:pt x="368" y="556"/>
                  </a:cubicBezTo>
                  <a:cubicBezTo>
                    <a:pt x="511" y="556"/>
                    <a:pt x="648" y="445"/>
                    <a:pt x="648" y="278"/>
                  </a:cubicBezTo>
                  <a:cubicBezTo>
                    <a:pt x="648" y="125"/>
                    <a:pt x="524"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95"/>
          <p:cNvSpPr txBox="1"/>
          <p:nvPr>
            <p:ph idx="6" type="title"/>
          </p:nvPr>
        </p:nvSpPr>
        <p:spPr>
          <a:xfrm>
            <a:off x="2587650" y="301675"/>
            <a:ext cx="3968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Decay function</a:t>
            </a:r>
            <a:endParaRPr>
              <a:solidFill>
                <a:schemeClr val="accent6"/>
              </a:solidFill>
            </a:endParaRPr>
          </a:p>
        </p:txBody>
      </p:sp>
      <p:sp>
        <p:nvSpPr>
          <p:cNvPr id="1732" name="Google Shape;1732;p95"/>
          <p:cNvSpPr txBox="1"/>
          <p:nvPr>
            <p:ph idx="4" type="subTitle"/>
          </p:nvPr>
        </p:nvSpPr>
        <p:spPr>
          <a:xfrm>
            <a:off x="1528625" y="3803425"/>
            <a:ext cx="2190000" cy="4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app</a:t>
            </a:r>
            <a:endParaRPr/>
          </a:p>
        </p:txBody>
      </p:sp>
      <p:sp>
        <p:nvSpPr>
          <p:cNvPr id="1733" name="Google Shape;1733;p95"/>
          <p:cNvSpPr txBox="1"/>
          <p:nvPr>
            <p:ph idx="5" type="subTitle"/>
          </p:nvPr>
        </p:nvSpPr>
        <p:spPr>
          <a:xfrm>
            <a:off x="5432275" y="3803425"/>
            <a:ext cx="2190000" cy="4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 using app</a:t>
            </a:r>
            <a:endParaRPr/>
          </a:p>
        </p:txBody>
      </p:sp>
      <p:pic>
        <p:nvPicPr>
          <p:cNvPr id="1734" name="Google Shape;1734;p95"/>
          <p:cNvPicPr preferRelativeResize="0"/>
          <p:nvPr/>
        </p:nvPicPr>
        <p:blipFill>
          <a:blip r:embed="rId3">
            <a:alphaModFix/>
          </a:blip>
          <a:stretch>
            <a:fillRect/>
          </a:stretch>
        </p:blipFill>
        <p:spPr>
          <a:xfrm flipH="1">
            <a:off x="5407139" y="530250"/>
            <a:ext cx="2240276" cy="3758201"/>
          </a:xfrm>
          <a:prstGeom prst="rect">
            <a:avLst/>
          </a:prstGeom>
          <a:noFill/>
          <a:ln>
            <a:noFill/>
          </a:ln>
        </p:spPr>
      </p:pic>
      <p:grpSp>
        <p:nvGrpSpPr>
          <p:cNvPr id="1735" name="Google Shape;1735;p95"/>
          <p:cNvGrpSpPr/>
          <p:nvPr/>
        </p:nvGrpSpPr>
        <p:grpSpPr>
          <a:xfrm rot="1655151">
            <a:off x="-153927" y="3918391"/>
            <a:ext cx="1860227" cy="1560898"/>
            <a:chOff x="1332372" y="753063"/>
            <a:chExt cx="1739557" cy="1460440"/>
          </a:xfrm>
        </p:grpSpPr>
        <p:sp>
          <p:nvSpPr>
            <p:cNvPr id="1736" name="Google Shape;1736;p95"/>
            <p:cNvSpPr/>
            <p:nvPr/>
          </p:nvSpPr>
          <p:spPr>
            <a:xfrm rot="-1633309">
              <a:off x="1470523" y="1150266"/>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95"/>
            <p:cNvSpPr/>
            <p:nvPr/>
          </p:nvSpPr>
          <p:spPr>
            <a:xfrm rot="-1633309">
              <a:off x="1446169" y="110292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95"/>
            <p:cNvSpPr/>
            <p:nvPr/>
          </p:nvSpPr>
          <p:spPr>
            <a:xfrm rot="-1633309">
              <a:off x="1422389" y="1056690"/>
              <a:ext cx="1511389" cy="759611"/>
            </a:xfrm>
            <a:custGeom>
              <a:rect b="b" l="l" r="r" t="t"/>
              <a:pathLst>
                <a:path extrusionOk="0" h="44514" w="74141">
                  <a:moveTo>
                    <a:pt x="29516" y="0"/>
                  </a:moveTo>
                  <a:cubicBezTo>
                    <a:pt x="29271" y="0"/>
                    <a:pt x="29018" y="24"/>
                    <a:pt x="28755" y="73"/>
                  </a:cubicBezTo>
                  <a:cubicBezTo>
                    <a:pt x="27895" y="230"/>
                    <a:pt x="27081" y="519"/>
                    <a:pt x="26277" y="850"/>
                  </a:cubicBezTo>
                  <a:cubicBezTo>
                    <a:pt x="23097" y="2160"/>
                    <a:pt x="20122" y="3886"/>
                    <a:pt x="17083" y="5481"/>
                  </a:cubicBezTo>
                  <a:cubicBezTo>
                    <a:pt x="13415" y="7405"/>
                    <a:pt x="9857" y="9488"/>
                    <a:pt x="6635" y="12120"/>
                  </a:cubicBezTo>
                  <a:cubicBezTo>
                    <a:pt x="5589" y="12974"/>
                    <a:pt x="4511" y="13788"/>
                    <a:pt x="3476" y="14656"/>
                  </a:cubicBezTo>
                  <a:cubicBezTo>
                    <a:pt x="2677" y="15327"/>
                    <a:pt x="1894" y="16022"/>
                    <a:pt x="1153" y="16759"/>
                  </a:cubicBezTo>
                  <a:cubicBezTo>
                    <a:pt x="4" y="17902"/>
                    <a:pt x="0" y="19603"/>
                    <a:pt x="1094" y="20766"/>
                  </a:cubicBezTo>
                  <a:cubicBezTo>
                    <a:pt x="1610" y="21313"/>
                    <a:pt x="2258" y="21597"/>
                    <a:pt x="2958" y="21597"/>
                  </a:cubicBezTo>
                  <a:cubicBezTo>
                    <a:pt x="3507" y="21597"/>
                    <a:pt x="4089" y="21422"/>
                    <a:pt x="4663" y="21061"/>
                  </a:cubicBezTo>
                  <a:cubicBezTo>
                    <a:pt x="5324" y="20645"/>
                    <a:pt x="5911" y="20114"/>
                    <a:pt x="6542" y="19651"/>
                  </a:cubicBezTo>
                  <a:cubicBezTo>
                    <a:pt x="11108" y="16295"/>
                    <a:pt x="15766" y="13087"/>
                    <a:pt x="20837" y="10544"/>
                  </a:cubicBezTo>
                  <a:cubicBezTo>
                    <a:pt x="21302" y="10310"/>
                    <a:pt x="21766" y="10081"/>
                    <a:pt x="22231" y="9848"/>
                  </a:cubicBezTo>
                  <a:lnTo>
                    <a:pt x="22231" y="9848"/>
                  </a:lnTo>
                  <a:cubicBezTo>
                    <a:pt x="21252" y="11561"/>
                    <a:pt x="20174" y="13091"/>
                    <a:pt x="18995" y="14536"/>
                  </a:cubicBezTo>
                  <a:cubicBezTo>
                    <a:pt x="16017" y="18186"/>
                    <a:pt x="12954" y="21768"/>
                    <a:pt x="10001" y="25438"/>
                  </a:cubicBezTo>
                  <a:cubicBezTo>
                    <a:pt x="8305" y="27544"/>
                    <a:pt x="6745" y="29748"/>
                    <a:pt x="5641" y="32259"/>
                  </a:cubicBezTo>
                  <a:cubicBezTo>
                    <a:pt x="4926" y="33888"/>
                    <a:pt x="5277" y="35247"/>
                    <a:pt x="6394" y="36472"/>
                  </a:cubicBezTo>
                  <a:cubicBezTo>
                    <a:pt x="7027" y="37166"/>
                    <a:pt x="7817" y="37509"/>
                    <a:pt x="8711" y="37509"/>
                  </a:cubicBezTo>
                  <a:cubicBezTo>
                    <a:pt x="9262" y="37509"/>
                    <a:pt x="9852" y="37379"/>
                    <a:pt x="10470" y="37120"/>
                  </a:cubicBezTo>
                  <a:cubicBezTo>
                    <a:pt x="11598" y="36645"/>
                    <a:pt x="12633" y="35985"/>
                    <a:pt x="13617" y="35277"/>
                  </a:cubicBezTo>
                  <a:cubicBezTo>
                    <a:pt x="20011" y="30665"/>
                    <a:pt x="26516" y="26221"/>
                    <a:pt x="33134" y="21943"/>
                  </a:cubicBezTo>
                  <a:cubicBezTo>
                    <a:pt x="34570" y="21016"/>
                    <a:pt x="35971" y="20014"/>
                    <a:pt x="37624" y="19228"/>
                  </a:cubicBezTo>
                  <a:lnTo>
                    <a:pt x="37624" y="19228"/>
                  </a:lnTo>
                  <a:cubicBezTo>
                    <a:pt x="37504" y="19821"/>
                    <a:pt x="37137" y="20071"/>
                    <a:pt x="36855" y="20381"/>
                  </a:cubicBezTo>
                  <a:cubicBezTo>
                    <a:pt x="33317" y="24295"/>
                    <a:pt x="29648" y="28092"/>
                    <a:pt x="26271" y="32154"/>
                  </a:cubicBezTo>
                  <a:cubicBezTo>
                    <a:pt x="25071" y="33595"/>
                    <a:pt x="23893" y="35067"/>
                    <a:pt x="23056" y="36763"/>
                  </a:cubicBezTo>
                  <a:cubicBezTo>
                    <a:pt x="21897" y="39109"/>
                    <a:pt x="22965" y="42278"/>
                    <a:pt x="26028" y="42294"/>
                  </a:cubicBezTo>
                  <a:cubicBezTo>
                    <a:pt x="26038" y="42294"/>
                    <a:pt x="26047" y="42294"/>
                    <a:pt x="26056" y="42294"/>
                  </a:cubicBezTo>
                  <a:cubicBezTo>
                    <a:pt x="26762" y="42294"/>
                    <a:pt x="27405" y="42091"/>
                    <a:pt x="28030" y="41804"/>
                  </a:cubicBezTo>
                  <a:cubicBezTo>
                    <a:pt x="29260" y="41238"/>
                    <a:pt x="30404" y="40530"/>
                    <a:pt x="31510" y="39751"/>
                  </a:cubicBezTo>
                  <a:cubicBezTo>
                    <a:pt x="34575" y="37601"/>
                    <a:pt x="37637" y="35446"/>
                    <a:pt x="40698" y="33287"/>
                  </a:cubicBezTo>
                  <a:cubicBezTo>
                    <a:pt x="43081" y="31603"/>
                    <a:pt x="45454" y="29901"/>
                    <a:pt x="47839" y="28216"/>
                  </a:cubicBezTo>
                  <a:cubicBezTo>
                    <a:pt x="48090" y="28039"/>
                    <a:pt x="48329" y="27773"/>
                    <a:pt x="48774" y="27773"/>
                  </a:cubicBezTo>
                  <a:cubicBezTo>
                    <a:pt x="48829" y="27773"/>
                    <a:pt x="48887" y="27777"/>
                    <a:pt x="48949" y="27786"/>
                  </a:cubicBezTo>
                  <a:cubicBezTo>
                    <a:pt x="47652" y="29453"/>
                    <a:pt x="46448" y="30991"/>
                    <a:pt x="45254" y="32538"/>
                  </a:cubicBezTo>
                  <a:cubicBezTo>
                    <a:pt x="43947" y="34232"/>
                    <a:pt x="42632" y="35922"/>
                    <a:pt x="41651" y="37839"/>
                  </a:cubicBezTo>
                  <a:cubicBezTo>
                    <a:pt x="40848" y="39408"/>
                    <a:pt x="41034" y="40941"/>
                    <a:pt x="42088" y="42095"/>
                  </a:cubicBezTo>
                  <a:cubicBezTo>
                    <a:pt x="42765" y="42835"/>
                    <a:pt x="43747" y="43248"/>
                    <a:pt x="44714" y="43248"/>
                  </a:cubicBezTo>
                  <a:cubicBezTo>
                    <a:pt x="45292" y="43248"/>
                    <a:pt x="45865" y="43101"/>
                    <a:pt x="46364" y="42787"/>
                  </a:cubicBezTo>
                  <a:cubicBezTo>
                    <a:pt x="47209" y="42257"/>
                    <a:pt x="48105" y="41807"/>
                    <a:pt x="48934" y="41252"/>
                  </a:cubicBezTo>
                  <a:cubicBezTo>
                    <a:pt x="51428" y="39579"/>
                    <a:pt x="53896" y="37863"/>
                    <a:pt x="56385" y="36182"/>
                  </a:cubicBezTo>
                  <a:cubicBezTo>
                    <a:pt x="57030" y="35747"/>
                    <a:pt x="57678" y="35298"/>
                    <a:pt x="58651" y="34957"/>
                  </a:cubicBezTo>
                  <a:lnTo>
                    <a:pt x="58651" y="34957"/>
                  </a:lnTo>
                  <a:cubicBezTo>
                    <a:pt x="58189" y="35833"/>
                    <a:pt x="57845" y="36481"/>
                    <a:pt x="57506" y="37134"/>
                  </a:cubicBezTo>
                  <a:cubicBezTo>
                    <a:pt x="57145" y="37830"/>
                    <a:pt x="56763" y="38519"/>
                    <a:pt x="56442" y="39234"/>
                  </a:cubicBezTo>
                  <a:cubicBezTo>
                    <a:pt x="55972" y="40292"/>
                    <a:pt x="55644" y="41385"/>
                    <a:pt x="56204" y="42511"/>
                  </a:cubicBezTo>
                  <a:cubicBezTo>
                    <a:pt x="56823" y="43758"/>
                    <a:pt x="58137" y="44514"/>
                    <a:pt x="59496" y="44514"/>
                  </a:cubicBezTo>
                  <a:cubicBezTo>
                    <a:pt x="59866" y="44514"/>
                    <a:pt x="60239" y="44458"/>
                    <a:pt x="60603" y="44341"/>
                  </a:cubicBezTo>
                  <a:cubicBezTo>
                    <a:pt x="61017" y="44210"/>
                    <a:pt x="61421" y="44051"/>
                    <a:pt x="61815" y="43867"/>
                  </a:cubicBezTo>
                  <a:cubicBezTo>
                    <a:pt x="64761" y="42473"/>
                    <a:pt x="67710" y="41086"/>
                    <a:pt x="70644" y="39666"/>
                  </a:cubicBezTo>
                  <a:cubicBezTo>
                    <a:pt x="71420" y="39288"/>
                    <a:pt x="72206" y="38907"/>
                    <a:pt x="72832" y="38266"/>
                  </a:cubicBezTo>
                  <a:cubicBezTo>
                    <a:pt x="73850" y="37222"/>
                    <a:pt x="74141" y="36074"/>
                    <a:pt x="73623" y="34934"/>
                  </a:cubicBezTo>
                  <a:cubicBezTo>
                    <a:pt x="73124" y="33832"/>
                    <a:pt x="72174" y="33248"/>
                    <a:pt x="70934" y="33248"/>
                  </a:cubicBezTo>
                  <a:cubicBezTo>
                    <a:pt x="70763" y="33248"/>
                    <a:pt x="70586" y="33259"/>
                    <a:pt x="70405" y="33281"/>
                  </a:cubicBezTo>
                  <a:cubicBezTo>
                    <a:pt x="69308" y="33416"/>
                    <a:pt x="68329" y="33881"/>
                    <a:pt x="67332" y="34317"/>
                  </a:cubicBezTo>
                  <a:cubicBezTo>
                    <a:pt x="66992" y="34465"/>
                    <a:pt x="66663" y="34737"/>
                    <a:pt x="66261" y="34737"/>
                  </a:cubicBezTo>
                  <a:cubicBezTo>
                    <a:pt x="66197" y="34737"/>
                    <a:pt x="66132" y="34730"/>
                    <a:pt x="66064" y="34715"/>
                  </a:cubicBezTo>
                  <a:cubicBezTo>
                    <a:pt x="66065" y="34534"/>
                    <a:pt x="66035" y="34432"/>
                    <a:pt x="66070" y="34367"/>
                  </a:cubicBezTo>
                  <a:cubicBezTo>
                    <a:pt x="66549" y="33434"/>
                    <a:pt x="67048" y="32513"/>
                    <a:pt x="67520" y="31578"/>
                  </a:cubicBezTo>
                  <a:cubicBezTo>
                    <a:pt x="68029" y="30563"/>
                    <a:pt x="68529" y="29547"/>
                    <a:pt x="68650" y="28386"/>
                  </a:cubicBezTo>
                  <a:cubicBezTo>
                    <a:pt x="68834" y="26637"/>
                    <a:pt x="68041" y="25182"/>
                    <a:pt x="66507" y="24598"/>
                  </a:cubicBezTo>
                  <a:cubicBezTo>
                    <a:pt x="66114" y="24449"/>
                    <a:pt x="65720" y="24381"/>
                    <a:pt x="65329" y="24381"/>
                  </a:cubicBezTo>
                  <a:cubicBezTo>
                    <a:pt x="64738" y="24381"/>
                    <a:pt x="64155" y="24535"/>
                    <a:pt x="63600" y="24797"/>
                  </a:cubicBezTo>
                  <a:cubicBezTo>
                    <a:pt x="62383" y="25370"/>
                    <a:pt x="61215" y="26047"/>
                    <a:pt x="60016" y="26660"/>
                  </a:cubicBezTo>
                  <a:cubicBezTo>
                    <a:pt x="58857" y="27252"/>
                    <a:pt x="57824" y="28091"/>
                    <a:pt x="56513" y="28589"/>
                  </a:cubicBezTo>
                  <a:cubicBezTo>
                    <a:pt x="56628" y="28094"/>
                    <a:pt x="56917" y="27879"/>
                    <a:pt x="57129" y="27615"/>
                  </a:cubicBezTo>
                  <a:cubicBezTo>
                    <a:pt x="58875" y="25436"/>
                    <a:pt x="60665" y="23292"/>
                    <a:pt x="62268" y="20996"/>
                  </a:cubicBezTo>
                  <a:cubicBezTo>
                    <a:pt x="62797" y="20238"/>
                    <a:pt x="63266" y="19445"/>
                    <a:pt x="63531" y="18567"/>
                  </a:cubicBezTo>
                  <a:cubicBezTo>
                    <a:pt x="64352" y="15862"/>
                    <a:pt x="62571" y="13962"/>
                    <a:pt x="60454" y="13962"/>
                  </a:cubicBezTo>
                  <a:cubicBezTo>
                    <a:pt x="60366" y="13962"/>
                    <a:pt x="60278" y="13965"/>
                    <a:pt x="60189" y="13972"/>
                  </a:cubicBezTo>
                  <a:cubicBezTo>
                    <a:pt x="59207" y="14045"/>
                    <a:pt x="58341" y="14373"/>
                    <a:pt x="57489" y="14827"/>
                  </a:cubicBezTo>
                  <a:cubicBezTo>
                    <a:pt x="53103" y="17154"/>
                    <a:pt x="48956" y="19868"/>
                    <a:pt x="44891" y="22722"/>
                  </a:cubicBezTo>
                  <a:cubicBezTo>
                    <a:pt x="43756" y="23519"/>
                    <a:pt x="42581" y="24262"/>
                    <a:pt x="41425" y="25031"/>
                  </a:cubicBezTo>
                  <a:cubicBezTo>
                    <a:pt x="41373" y="24969"/>
                    <a:pt x="41324" y="24904"/>
                    <a:pt x="41273" y="24841"/>
                  </a:cubicBezTo>
                  <a:cubicBezTo>
                    <a:pt x="42779" y="23105"/>
                    <a:pt x="44301" y="21383"/>
                    <a:pt x="45787" y="19628"/>
                  </a:cubicBezTo>
                  <a:cubicBezTo>
                    <a:pt x="47649" y="17431"/>
                    <a:pt x="49481" y="15213"/>
                    <a:pt x="50983" y="12736"/>
                  </a:cubicBezTo>
                  <a:cubicBezTo>
                    <a:pt x="51468" y="11934"/>
                    <a:pt x="51802" y="11104"/>
                    <a:pt x="51889" y="10168"/>
                  </a:cubicBezTo>
                  <a:cubicBezTo>
                    <a:pt x="52073" y="8181"/>
                    <a:pt x="50561" y="6425"/>
                    <a:pt x="48758" y="6425"/>
                  </a:cubicBezTo>
                  <a:cubicBezTo>
                    <a:pt x="48543" y="6425"/>
                    <a:pt x="48323" y="6450"/>
                    <a:pt x="48102" y="6502"/>
                  </a:cubicBezTo>
                  <a:cubicBezTo>
                    <a:pt x="47424" y="6664"/>
                    <a:pt x="46759" y="6825"/>
                    <a:pt x="46119" y="7109"/>
                  </a:cubicBezTo>
                  <a:cubicBezTo>
                    <a:pt x="43450" y="8285"/>
                    <a:pt x="40939" y="9771"/>
                    <a:pt x="38445" y="11276"/>
                  </a:cubicBezTo>
                  <a:cubicBezTo>
                    <a:pt x="33455" y="14286"/>
                    <a:pt x="28522" y="17391"/>
                    <a:pt x="23710" y="20689"/>
                  </a:cubicBezTo>
                  <a:cubicBezTo>
                    <a:pt x="22731" y="21360"/>
                    <a:pt x="21710" y="21969"/>
                    <a:pt x="20686" y="22621"/>
                  </a:cubicBezTo>
                  <a:cubicBezTo>
                    <a:pt x="20605" y="22312"/>
                    <a:pt x="20787" y="22227"/>
                    <a:pt x="20891" y="22102"/>
                  </a:cubicBezTo>
                  <a:cubicBezTo>
                    <a:pt x="23952" y="18404"/>
                    <a:pt x="26956" y="14658"/>
                    <a:pt x="29514" y="10578"/>
                  </a:cubicBezTo>
                  <a:cubicBezTo>
                    <a:pt x="30646" y="8771"/>
                    <a:pt x="31906" y="7040"/>
                    <a:pt x="32736" y="5042"/>
                  </a:cubicBezTo>
                  <a:cubicBezTo>
                    <a:pt x="33302" y="3679"/>
                    <a:pt x="33094" y="2479"/>
                    <a:pt x="32210" y="1372"/>
                  </a:cubicBezTo>
                  <a:cubicBezTo>
                    <a:pt x="31487" y="466"/>
                    <a:pt x="30590" y="0"/>
                    <a:pt x="2951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39" name="Google Shape;1739;p95"/>
          <p:cNvPicPr preferRelativeResize="0"/>
          <p:nvPr/>
        </p:nvPicPr>
        <p:blipFill rotWithShape="1">
          <a:blip r:embed="rId4">
            <a:alphaModFix/>
          </a:blip>
          <a:srcRect b="0" l="-6069" r="6069" t="0"/>
          <a:stretch/>
        </p:blipFill>
        <p:spPr>
          <a:xfrm>
            <a:off x="1768676" y="1093009"/>
            <a:ext cx="1318301" cy="24833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78"/>
          <p:cNvSpPr txBox="1"/>
          <p:nvPr>
            <p:ph type="title"/>
          </p:nvPr>
        </p:nvSpPr>
        <p:spPr>
          <a:xfrm>
            <a:off x="2950500" y="3739225"/>
            <a:ext cx="3645900" cy="6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dehydrated</a:t>
            </a:r>
            <a:endParaRPr sz="2600">
              <a:solidFill>
                <a:schemeClr val="accent6"/>
              </a:solidFill>
            </a:endParaRPr>
          </a:p>
        </p:txBody>
      </p:sp>
      <p:pic>
        <p:nvPicPr>
          <p:cNvPr id="1458" name="Google Shape;1458;p78"/>
          <p:cNvPicPr preferRelativeResize="0"/>
          <p:nvPr/>
        </p:nvPicPr>
        <p:blipFill>
          <a:blip r:embed="rId3">
            <a:alphaModFix/>
          </a:blip>
          <a:stretch>
            <a:fillRect/>
          </a:stretch>
        </p:blipFill>
        <p:spPr>
          <a:xfrm>
            <a:off x="2914814" y="1488900"/>
            <a:ext cx="3314373" cy="1867694"/>
          </a:xfrm>
          <a:prstGeom prst="rect">
            <a:avLst/>
          </a:prstGeom>
          <a:noFill/>
          <a:ln cap="flat" cmpd="sng" w="28575">
            <a:solidFill>
              <a:schemeClr val="dk1"/>
            </a:solidFill>
            <a:prstDash val="solid"/>
            <a:round/>
            <a:headEnd len="sm" w="sm" type="none"/>
            <a:tailEnd len="sm" w="sm" type="none"/>
          </a:ln>
          <a:effectLst>
            <a:outerShdw rotWithShape="0" algn="bl" dist="57150">
              <a:schemeClr val="accent1"/>
            </a:outerShdw>
          </a:effectLst>
        </p:spPr>
      </p:pic>
      <p:sp>
        <p:nvSpPr>
          <p:cNvPr id="1459" name="Google Shape;1459;p78"/>
          <p:cNvSpPr txBox="1"/>
          <p:nvPr>
            <p:ph type="title"/>
          </p:nvPr>
        </p:nvSpPr>
        <p:spPr>
          <a:xfrm>
            <a:off x="3585150" y="316075"/>
            <a:ext cx="2376600" cy="6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gloomy</a:t>
            </a:r>
            <a:endParaRPr sz="2600">
              <a:solidFill>
                <a:schemeClr val="accent6"/>
              </a:solidFill>
            </a:endParaRPr>
          </a:p>
        </p:txBody>
      </p:sp>
      <p:sp>
        <p:nvSpPr>
          <p:cNvPr id="1460" name="Google Shape;1460;p78"/>
          <p:cNvSpPr txBox="1"/>
          <p:nvPr>
            <p:ph type="title"/>
          </p:nvPr>
        </p:nvSpPr>
        <p:spPr>
          <a:xfrm rot="-2034819">
            <a:off x="456955" y="1042357"/>
            <a:ext cx="3646072" cy="655162"/>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pessimistic</a:t>
            </a:r>
            <a:endParaRPr sz="2600">
              <a:solidFill>
                <a:schemeClr val="accent6"/>
              </a:solidFill>
            </a:endParaRPr>
          </a:p>
        </p:txBody>
      </p:sp>
      <p:sp>
        <p:nvSpPr>
          <p:cNvPr id="1461" name="Google Shape;1461;p78"/>
          <p:cNvSpPr txBox="1"/>
          <p:nvPr>
            <p:ph type="title"/>
          </p:nvPr>
        </p:nvSpPr>
        <p:spPr>
          <a:xfrm rot="3479217">
            <a:off x="1266951" y="3073712"/>
            <a:ext cx="2376854" cy="6555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moody</a:t>
            </a:r>
            <a:endParaRPr sz="2600">
              <a:solidFill>
                <a:schemeClr val="accent6"/>
              </a:solidFill>
            </a:endParaRPr>
          </a:p>
        </p:txBody>
      </p:sp>
      <p:sp>
        <p:nvSpPr>
          <p:cNvPr id="1462" name="Google Shape;1462;p78"/>
          <p:cNvSpPr txBox="1"/>
          <p:nvPr>
            <p:ph type="title"/>
          </p:nvPr>
        </p:nvSpPr>
        <p:spPr>
          <a:xfrm rot="-2700614">
            <a:off x="5766360" y="3073740"/>
            <a:ext cx="2376727" cy="655488"/>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uninspired</a:t>
            </a:r>
            <a:endParaRPr sz="2600">
              <a:solidFill>
                <a:schemeClr val="accent6"/>
              </a:solidFill>
            </a:endParaRPr>
          </a:p>
        </p:txBody>
      </p:sp>
      <p:sp>
        <p:nvSpPr>
          <p:cNvPr id="1463" name="Google Shape;1463;p78"/>
          <p:cNvSpPr txBox="1"/>
          <p:nvPr>
            <p:ph type="title"/>
          </p:nvPr>
        </p:nvSpPr>
        <p:spPr>
          <a:xfrm rot="3479217">
            <a:off x="5766301" y="1042187"/>
            <a:ext cx="2376854" cy="6555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sulky</a:t>
            </a:r>
            <a:endParaRPr sz="260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96"/>
          <p:cNvSpPr txBox="1"/>
          <p:nvPr>
            <p:ph type="title"/>
          </p:nvPr>
        </p:nvSpPr>
        <p:spPr>
          <a:xfrm>
            <a:off x="0" y="64625"/>
            <a:ext cx="8526900" cy="66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dk1"/>
                </a:highlight>
              </a:rPr>
              <a:t>d</a:t>
            </a:r>
            <a:r>
              <a:rPr lang="en">
                <a:highlight>
                  <a:schemeClr val="dk1"/>
                </a:highlight>
              </a:rPr>
              <a:t>ef </a:t>
            </a:r>
            <a:r>
              <a:rPr lang="en">
                <a:solidFill>
                  <a:schemeClr val="accent2"/>
                </a:solidFill>
                <a:highlight>
                  <a:schemeClr val="dk1"/>
                </a:highlight>
              </a:rPr>
              <a:t>summary</a:t>
            </a:r>
            <a:r>
              <a:rPr lang="en">
                <a:solidFill>
                  <a:schemeClr val="accent6"/>
                </a:solidFill>
                <a:highlight>
                  <a:schemeClr val="dk1"/>
                </a:highlight>
              </a:rPr>
              <a:t>(project</a:t>
            </a:r>
            <a:r>
              <a:rPr lang="en">
                <a:solidFill>
                  <a:srgbClr val="CC7832"/>
                </a:solidFill>
                <a:highlight>
                  <a:schemeClr val="dk1"/>
                </a:highlight>
              </a:rPr>
              <a:t>,</a:t>
            </a:r>
            <a:r>
              <a:rPr lang="en">
                <a:solidFill>
                  <a:schemeClr val="accent6"/>
                </a:solidFill>
                <a:highlight>
                  <a:schemeClr val="dk1"/>
                </a:highlight>
              </a:rPr>
              <a:t> Sara):</a:t>
            </a:r>
            <a:endParaRPr>
              <a:solidFill>
                <a:schemeClr val="accent6"/>
              </a:solidFill>
            </a:endParaRPr>
          </a:p>
        </p:txBody>
      </p:sp>
      <p:sp>
        <p:nvSpPr>
          <p:cNvPr id="1745" name="Google Shape;1745;p96"/>
          <p:cNvSpPr txBox="1"/>
          <p:nvPr>
            <p:ph idx="1" type="subTitle"/>
          </p:nvPr>
        </p:nvSpPr>
        <p:spPr>
          <a:xfrm>
            <a:off x="0" y="872789"/>
            <a:ext cx="5689500" cy="17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A9B7C6"/>
              </a:solidFill>
              <a:highlight>
                <a:srgbClr val="2B2B2B"/>
              </a:highlight>
            </a:endParaRPr>
          </a:p>
          <a:p>
            <a:pPr indent="0" lvl="0" marL="0" rtl="0" algn="l">
              <a:spcBef>
                <a:spcPts val="0"/>
              </a:spcBef>
              <a:spcAft>
                <a:spcPts val="0"/>
              </a:spcAft>
              <a:buNone/>
            </a:pPr>
            <a:r>
              <a:rPr lang="en" sz="2400">
                <a:solidFill>
                  <a:schemeClr val="accent1"/>
                </a:solidFill>
                <a:highlight>
                  <a:schemeClr val="dk1"/>
                </a:highlight>
              </a:rPr>
              <a:t># Add humor to conclusion</a:t>
            </a:r>
            <a:endParaRPr sz="2400">
              <a:solidFill>
                <a:schemeClr val="accent1"/>
              </a:solidFill>
              <a:highlight>
                <a:schemeClr val="dk1"/>
              </a:highlight>
            </a:endParaRPr>
          </a:p>
          <a:p>
            <a:pPr indent="0" lvl="0" marL="0" rtl="0" algn="l">
              <a:spcBef>
                <a:spcPts val="0"/>
              </a:spcBef>
              <a:spcAft>
                <a:spcPts val="0"/>
              </a:spcAft>
              <a:buNone/>
            </a:pPr>
            <a:r>
              <a:rPr b="1" lang="en" sz="2400">
                <a:solidFill>
                  <a:schemeClr val="accent6"/>
                </a:solidFill>
                <a:highlight>
                  <a:schemeClr val="dk1"/>
                </a:highlight>
              </a:rPr>
              <a:t>result = project +</a:t>
            </a:r>
            <a:r>
              <a:rPr b="1" lang="en" sz="2400">
                <a:solidFill>
                  <a:srgbClr val="A9B7C6"/>
                </a:solidFill>
                <a:highlight>
                  <a:schemeClr val="dk1"/>
                </a:highlight>
              </a:rPr>
              <a:t> </a:t>
            </a:r>
            <a:r>
              <a:rPr b="1" lang="en" sz="2400">
                <a:solidFill>
                  <a:schemeClr val="accent4"/>
                </a:solidFill>
                <a:highlight>
                  <a:schemeClr val="dk1"/>
                </a:highlight>
              </a:rPr>
              <a:t>" + “ + Sara"</a:t>
            </a:r>
            <a:endParaRPr b="1" sz="2400">
              <a:solidFill>
                <a:schemeClr val="accent4"/>
              </a:solidFill>
              <a:highlight>
                <a:schemeClr val="dk1"/>
              </a:highlight>
            </a:endParaRPr>
          </a:p>
          <a:p>
            <a:pPr indent="0" lvl="0" marL="0" rtl="0" algn="l">
              <a:spcBef>
                <a:spcPts val="0"/>
              </a:spcBef>
              <a:spcAft>
                <a:spcPts val="0"/>
              </a:spcAft>
              <a:buNone/>
            </a:pPr>
            <a:r>
              <a:rPr b="1" lang="en" sz="2400">
                <a:solidFill>
                  <a:schemeClr val="lt2"/>
                </a:solidFill>
                <a:highlight>
                  <a:schemeClr val="dk1"/>
                </a:highlight>
              </a:rPr>
              <a:t>print</a:t>
            </a:r>
            <a:r>
              <a:rPr b="1" lang="en" sz="2400">
                <a:solidFill>
                  <a:srgbClr val="A9B7C6"/>
                </a:solidFill>
                <a:highlight>
                  <a:schemeClr val="dk1"/>
                </a:highlight>
              </a:rPr>
              <a:t>(</a:t>
            </a:r>
            <a:r>
              <a:rPr b="1" lang="en" sz="2400">
                <a:solidFill>
                  <a:schemeClr val="accent4"/>
                </a:solidFill>
                <a:highlight>
                  <a:schemeClr val="dk1"/>
                </a:highlight>
              </a:rPr>
              <a:t>"Result:"</a:t>
            </a:r>
            <a:r>
              <a:rPr b="1" lang="en" sz="2400">
                <a:solidFill>
                  <a:srgbClr val="CC7832"/>
                </a:solidFill>
                <a:highlight>
                  <a:schemeClr val="dk1"/>
                </a:highlight>
              </a:rPr>
              <a:t>, </a:t>
            </a:r>
            <a:r>
              <a:rPr b="1" lang="en" sz="2400">
                <a:solidFill>
                  <a:schemeClr val="accent6"/>
                </a:solidFill>
                <a:highlight>
                  <a:schemeClr val="dk1"/>
                </a:highlight>
              </a:rPr>
              <a:t>result</a:t>
            </a:r>
            <a:r>
              <a:rPr b="1" lang="en" sz="2400">
                <a:solidFill>
                  <a:srgbClr val="A9B7C6"/>
                </a:solidFill>
                <a:highlight>
                  <a:schemeClr val="dk1"/>
                </a:highlight>
              </a:rPr>
              <a:t>)</a:t>
            </a:r>
            <a:endParaRPr b="1" sz="2400">
              <a:solidFill>
                <a:srgbClr val="A9B7C6"/>
              </a:solidFill>
              <a:highlight>
                <a:schemeClr val="dk1"/>
              </a:highlight>
            </a:endParaRPr>
          </a:p>
          <a:p>
            <a:pPr indent="0" lvl="0" marL="0" rtl="0" algn="l">
              <a:spcBef>
                <a:spcPts val="0"/>
              </a:spcBef>
              <a:spcAft>
                <a:spcPts val="0"/>
              </a:spcAft>
              <a:buNone/>
            </a:pPr>
            <a:r>
              <a:t/>
            </a:r>
            <a:endParaRPr sz="2400">
              <a:solidFill>
                <a:srgbClr val="A9B7C6"/>
              </a:solidFill>
              <a:highlight>
                <a:schemeClr val="dk1"/>
              </a:highlight>
            </a:endParaRPr>
          </a:p>
          <a:p>
            <a:pPr indent="0" lvl="0" marL="0" rtl="0" algn="l">
              <a:spcBef>
                <a:spcPts val="0"/>
              </a:spcBef>
              <a:spcAft>
                <a:spcPts val="0"/>
              </a:spcAft>
              <a:buNone/>
            </a:pPr>
            <a:r>
              <a:t/>
            </a:r>
            <a:endParaRPr sz="2400">
              <a:solidFill>
                <a:srgbClr val="A9B7C6"/>
              </a:solidFill>
              <a:highlight>
                <a:schemeClr val="dk1"/>
              </a:highlight>
            </a:endParaRPr>
          </a:p>
          <a:p>
            <a:pPr indent="0" lvl="0" marL="0" rtl="0" algn="l">
              <a:spcBef>
                <a:spcPts val="0"/>
              </a:spcBef>
              <a:spcAft>
                <a:spcPts val="0"/>
              </a:spcAft>
              <a:buNone/>
            </a:pPr>
            <a:r>
              <a:t/>
            </a:r>
            <a:endParaRPr/>
          </a:p>
        </p:txBody>
      </p:sp>
      <p:grpSp>
        <p:nvGrpSpPr>
          <p:cNvPr id="1746" name="Google Shape;1746;p96"/>
          <p:cNvGrpSpPr/>
          <p:nvPr/>
        </p:nvGrpSpPr>
        <p:grpSpPr>
          <a:xfrm>
            <a:off x="5531472" y="783002"/>
            <a:ext cx="3312056" cy="3074533"/>
            <a:chOff x="4789450" y="851250"/>
            <a:chExt cx="3716400" cy="3441000"/>
          </a:xfrm>
        </p:grpSpPr>
        <p:sp>
          <p:nvSpPr>
            <p:cNvPr id="1747" name="Google Shape;1747;p96"/>
            <p:cNvSpPr/>
            <p:nvPr/>
          </p:nvSpPr>
          <p:spPr>
            <a:xfrm>
              <a:off x="4789450" y="851250"/>
              <a:ext cx="3716400" cy="3441000"/>
            </a:xfrm>
            <a:prstGeom prst="rect">
              <a:avLst/>
            </a:prstGeom>
            <a:solidFill>
              <a:schemeClr val="lt1"/>
            </a:solidFill>
            <a:ln>
              <a:noFill/>
            </a:ln>
            <a:effectLst>
              <a:outerShdw rotWithShape="0" algn="bl" dir="2760000" dist="571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8" name="Google Shape;1748;p96"/>
            <p:cNvPicPr preferRelativeResize="0"/>
            <p:nvPr/>
          </p:nvPicPr>
          <p:blipFill>
            <a:blip r:embed="rId3">
              <a:alphaModFix/>
            </a:blip>
            <a:stretch>
              <a:fillRect/>
            </a:stretch>
          </p:blipFill>
          <p:spPr>
            <a:xfrm>
              <a:off x="4878625" y="1014325"/>
              <a:ext cx="3468775" cy="2979800"/>
            </a:xfrm>
            <a:prstGeom prst="rect">
              <a:avLst/>
            </a:prstGeom>
            <a:noFill/>
            <a:ln>
              <a:noFill/>
            </a:ln>
            <a:effectLst>
              <a:outerShdw rotWithShape="0" algn="bl" dir="2760000" dist="57150">
                <a:schemeClr val="accent1"/>
              </a:outerShdw>
            </a:effectLst>
          </p:spPr>
        </p:pic>
      </p:grpSp>
      <p:sp>
        <p:nvSpPr>
          <p:cNvPr id="1749" name="Google Shape;1749;p96"/>
          <p:cNvSpPr txBox="1"/>
          <p:nvPr>
            <p:ph idx="1" type="subTitle"/>
          </p:nvPr>
        </p:nvSpPr>
        <p:spPr>
          <a:xfrm>
            <a:off x="0" y="3110050"/>
            <a:ext cx="77511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highlight>
                  <a:schemeClr val="dk1"/>
                </a:highlight>
              </a:rPr>
              <a:t># Call function to add Sara's </a:t>
            </a:r>
            <a:endParaRPr sz="2400">
              <a:solidFill>
                <a:schemeClr val="accent1"/>
              </a:solidFill>
              <a:highlight>
                <a:schemeClr val="dk1"/>
              </a:highlight>
            </a:endParaRPr>
          </a:p>
          <a:p>
            <a:pPr indent="0" lvl="0" marL="0" rtl="0" algn="l">
              <a:spcBef>
                <a:spcPts val="0"/>
              </a:spcBef>
              <a:spcAft>
                <a:spcPts val="0"/>
              </a:spcAft>
              <a:buNone/>
            </a:pPr>
            <a:r>
              <a:rPr lang="en" sz="2400">
                <a:solidFill>
                  <a:schemeClr val="accent1"/>
                </a:solidFill>
                <a:highlight>
                  <a:schemeClr val="dk1"/>
                </a:highlight>
              </a:rPr>
              <a:t># touch to presentation</a:t>
            </a:r>
            <a:endParaRPr sz="2400">
              <a:solidFill>
                <a:schemeClr val="accent1"/>
              </a:solidFill>
              <a:highlight>
                <a:schemeClr val="dk1"/>
              </a:highlight>
            </a:endParaRPr>
          </a:p>
          <a:p>
            <a:pPr indent="0" lvl="0" marL="0" rtl="0" algn="l">
              <a:spcBef>
                <a:spcPts val="0"/>
              </a:spcBef>
              <a:spcAft>
                <a:spcPts val="0"/>
              </a:spcAft>
              <a:buNone/>
            </a:pPr>
            <a:r>
              <a:rPr b="1" lang="en" sz="2400">
                <a:solidFill>
                  <a:schemeClr val="accent6"/>
                </a:solidFill>
                <a:highlight>
                  <a:schemeClr val="dk1"/>
                </a:highlight>
              </a:rPr>
              <a:t>summary</a:t>
            </a:r>
            <a:r>
              <a:rPr b="1" lang="en" sz="2400">
                <a:solidFill>
                  <a:srgbClr val="A9B7C6"/>
                </a:solidFill>
                <a:highlight>
                  <a:schemeClr val="dk1"/>
                </a:highlight>
              </a:rPr>
              <a:t>(</a:t>
            </a:r>
            <a:r>
              <a:rPr b="1" lang="en" sz="2400">
                <a:solidFill>
                  <a:schemeClr val="accent4"/>
                </a:solidFill>
                <a:highlight>
                  <a:schemeClr val="dk1"/>
                </a:highlight>
              </a:rPr>
              <a:t>"Our Awesome Project"</a:t>
            </a:r>
            <a:r>
              <a:rPr b="1" lang="en" sz="2400">
                <a:solidFill>
                  <a:srgbClr val="CC7832"/>
                </a:solidFill>
                <a:highlight>
                  <a:schemeClr val="dk1"/>
                </a:highlight>
              </a:rPr>
              <a:t>,</a:t>
            </a:r>
            <a:r>
              <a:rPr b="1" lang="en" sz="2400">
                <a:solidFill>
                  <a:schemeClr val="accent4"/>
                </a:solidFill>
                <a:highlight>
                  <a:schemeClr val="dk1"/>
                </a:highlight>
              </a:rPr>
              <a:t> “Sara”</a:t>
            </a:r>
            <a:r>
              <a:rPr b="1" lang="en" sz="2400">
                <a:solidFill>
                  <a:srgbClr val="A9B7C6"/>
                </a:solidFill>
                <a:highlight>
                  <a:schemeClr val="dk1"/>
                </a:highlight>
              </a:rPr>
              <a:t>)</a:t>
            </a:r>
            <a:endParaRPr b="1" sz="2400">
              <a:solidFill>
                <a:srgbClr val="A9B7C6"/>
              </a:solidFill>
              <a:highlight>
                <a:schemeClr val="dk1"/>
              </a:highlight>
            </a:endParaRPr>
          </a:p>
          <a:p>
            <a:pPr indent="0" lvl="0" marL="0" rtl="0" algn="l">
              <a:spcBef>
                <a:spcPts val="0"/>
              </a:spcBef>
              <a:spcAft>
                <a:spcPts val="0"/>
              </a:spcAft>
              <a:buNone/>
            </a:pPr>
            <a:r>
              <a:t/>
            </a:r>
            <a:endParaRPr sz="1500"/>
          </a:p>
        </p:txBody>
      </p:sp>
      <p:grpSp>
        <p:nvGrpSpPr>
          <p:cNvPr id="1750" name="Google Shape;1750;p96"/>
          <p:cNvGrpSpPr/>
          <p:nvPr/>
        </p:nvGrpSpPr>
        <p:grpSpPr>
          <a:xfrm rot="-2829699">
            <a:off x="7094506" y="2937164"/>
            <a:ext cx="2205266" cy="1005630"/>
            <a:chOff x="6220445" y="4223639"/>
            <a:chExt cx="1387207" cy="630508"/>
          </a:xfrm>
        </p:grpSpPr>
        <p:sp>
          <p:nvSpPr>
            <p:cNvPr id="1751" name="Google Shape;1751;p96"/>
            <p:cNvSpPr/>
            <p:nvPr/>
          </p:nvSpPr>
          <p:spPr>
            <a:xfrm>
              <a:off x="6220445" y="4445231"/>
              <a:ext cx="109320" cy="236037"/>
            </a:xfrm>
            <a:custGeom>
              <a:rect b="b" l="l" r="r" t="t"/>
              <a:pathLst>
                <a:path extrusionOk="0" h="17027" w="7886">
                  <a:moveTo>
                    <a:pt x="1381" y="1"/>
                  </a:moveTo>
                  <a:lnTo>
                    <a:pt x="1" y="7660"/>
                  </a:lnTo>
                  <a:lnTo>
                    <a:pt x="6505" y="17026"/>
                  </a:lnTo>
                  <a:lnTo>
                    <a:pt x="7885" y="9365"/>
                  </a:lnTo>
                  <a:lnTo>
                    <a:pt x="1381" y="1"/>
                  </a:ln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6"/>
            <p:cNvSpPr/>
            <p:nvPr/>
          </p:nvSpPr>
          <p:spPr>
            <a:xfrm>
              <a:off x="6310606" y="4443637"/>
              <a:ext cx="208353" cy="237631"/>
            </a:xfrm>
            <a:custGeom>
              <a:rect b="b" l="l" r="r" t="t"/>
              <a:pathLst>
                <a:path extrusionOk="0" h="17142" w="15030">
                  <a:moveTo>
                    <a:pt x="15030" y="1"/>
                  </a:moveTo>
                  <a:lnTo>
                    <a:pt x="1381" y="9480"/>
                  </a:lnTo>
                  <a:lnTo>
                    <a:pt x="1" y="17141"/>
                  </a:lnTo>
                  <a:lnTo>
                    <a:pt x="13649" y="7661"/>
                  </a:lnTo>
                  <a:lnTo>
                    <a:pt x="15030"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6"/>
            <p:cNvSpPr/>
            <p:nvPr/>
          </p:nvSpPr>
          <p:spPr>
            <a:xfrm>
              <a:off x="6499816" y="4443637"/>
              <a:ext cx="150006" cy="295299"/>
            </a:xfrm>
            <a:custGeom>
              <a:rect b="b" l="l" r="r" t="t"/>
              <a:pathLst>
                <a:path extrusionOk="0" h="21302" w="10821">
                  <a:moveTo>
                    <a:pt x="1381" y="1"/>
                  </a:moveTo>
                  <a:lnTo>
                    <a:pt x="0" y="7661"/>
                  </a:lnTo>
                  <a:lnTo>
                    <a:pt x="9440" y="21301"/>
                  </a:lnTo>
                  <a:lnTo>
                    <a:pt x="9447" y="21261"/>
                  </a:lnTo>
                  <a:lnTo>
                    <a:pt x="10820" y="13642"/>
                  </a:lnTo>
                  <a:lnTo>
                    <a:pt x="4315" y="4276"/>
                  </a:lnTo>
                  <a:lnTo>
                    <a:pt x="4338" y="4260"/>
                  </a:lnTo>
                  <a:lnTo>
                    <a:pt x="1381" y="1"/>
                  </a:ln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6"/>
            <p:cNvSpPr/>
            <p:nvPr/>
          </p:nvSpPr>
          <p:spPr>
            <a:xfrm>
              <a:off x="6649808" y="4632500"/>
              <a:ext cx="333" cy="250"/>
            </a:xfrm>
            <a:custGeom>
              <a:rect b="b" l="l" r="r" t="t"/>
              <a:pathLst>
                <a:path extrusionOk="0" h="18" w="24">
                  <a:moveTo>
                    <a:pt x="0" y="18"/>
                  </a:moveTo>
                  <a:lnTo>
                    <a:pt x="23" y="1"/>
                  </a:lnTo>
                  <a:lnTo>
                    <a:pt x="23" y="1"/>
                  </a:lnTo>
                  <a:close/>
                </a:path>
              </a:pathLst>
            </a:custGeom>
            <a:solidFill>
              <a:srgbClr val="FBB9D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6"/>
            <p:cNvSpPr/>
            <p:nvPr/>
          </p:nvSpPr>
          <p:spPr>
            <a:xfrm>
              <a:off x="6630983" y="4738465"/>
              <a:ext cx="360" cy="568"/>
            </a:xfrm>
            <a:custGeom>
              <a:rect b="b" l="l" r="r" t="t"/>
              <a:pathLst>
                <a:path extrusionOk="0" h="41" w="26">
                  <a:moveTo>
                    <a:pt x="25" y="0"/>
                  </a:moveTo>
                  <a:lnTo>
                    <a:pt x="1" y="17"/>
                  </a:lnTo>
                  <a:lnTo>
                    <a:pt x="18" y="41"/>
                  </a:lnTo>
                  <a:lnTo>
                    <a:pt x="25" y="0"/>
                  </a:lnTo>
                  <a:close/>
                </a:path>
              </a:pathLst>
            </a:custGeom>
            <a:solidFill>
              <a:srgbClr val="FBB9D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6"/>
            <p:cNvSpPr/>
            <p:nvPr/>
          </p:nvSpPr>
          <p:spPr>
            <a:xfrm>
              <a:off x="6819845" y="4501333"/>
              <a:ext cx="148745" cy="295049"/>
            </a:xfrm>
            <a:custGeom>
              <a:rect b="b" l="l" r="r" t="t"/>
              <a:pathLst>
                <a:path extrusionOk="0" h="21284" w="10730">
                  <a:moveTo>
                    <a:pt x="1381" y="0"/>
                  </a:moveTo>
                  <a:lnTo>
                    <a:pt x="1" y="7660"/>
                  </a:lnTo>
                  <a:lnTo>
                    <a:pt x="2868" y="11788"/>
                  </a:lnTo>
                  <a:lnTo>
                    <a:pt x="2845" y="11918"/>
                  </a:lnTo>
                  <a:lnTo>
                    <a:pt x="9349" y="21284"/>
                  </a:lnTo>
                  <a:lnTo>
                    <a:pt x="10730" y="13624"/>
                  </a:lnTo>
                  <a:lnTo>
                    <a:pt x="4226" y="4258"/>
                  </a:lnTo>
                  <a:lnTo>
                    <a:pt x="4302" y="4205"/>
                  </a:lnTo>
                  <a:lnTo>
                    <a:pt x="1381" y="0"/>
                  </a:ln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6"/>
            <p:cNvSpPr/>
            <p:nvPr/>
          </p:nvSpPr>
          <p:spPr>
            <a:xfrm>
              <a:off x="6950527" y="4794885"/>
              <a:ext cx="1067" cy="1816"/>
            </a:xfrm>
            <a:custGeom>
              <a:rect b="b" l="l" r="r" t="t"/>
              <a:pathLst>
                <a:path extrusionOk="0" h="131" w="77">
                  <a:moveTo>
                    <a:pt x="77" y="1"/>
                  </a:moveTo>
                  <a:lnTo>
                    <a:pt x="0" y="54"/>
                  </a:lnTo>
                  <a:lnTo>
                    <a:pt x="54" y="131"/>
                  </a:lnTo>
                  <a:lnTo>
                    <a:pt x="77" y="1"/>
                  </a:lnTo>
                  <a:close/>
                </a:path>
              </a:pathLst>
            </a:custGeom>
            <a:solidFill>
              <a:srgbClr val="FBB9D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6"/>
            <p:cNvSpPr/>
            <p:nvPr/>
          </p:nvSpPr>
          <p:spPr>
            <a:xfrm>
              <a:off x="6630664" y="4501333"/>
              <a:ext cx="208340" cy="237700"/>
            </a:xfrm>
            <a:custGeom>
              <a:rect b="b" l="l" r="r" t="t"/>
              <a:pathLst>
                <a:path extrusionOk="0" h="17147" w="15029">
                  <a:moveTo>
                    <a:pt x="15028" y="0"/>
                  </a:moveTo>
                  <a:lnTo>
                    <a:pt x="11470" y="2471"/>
                  </a:lnTo>
                  <a:lnTo>
                    <a:pt x="10770" y="2957"/>
                  </a:lnTo>
                  <a:lnTo>
                    <a:pt x="10786" y="2982"/>
                  </a:lnTo>
                  <a:lnTo>
                    <a:pt x="1422" y="9487"/>
                  </a:lnTo>
                  <a:lnTo>
                    <a:pt x="1404" y="9463"/>
                  </a:lnTo>
                  <a:lnTo>
                    <a:pt x="1381" y="9480"/>
                  </a:lnTo>
                  <a:lnTo>
                    <a:pt x="8" y="17099"/>
                  </a:lnTo>
                  <a:lnTo>
                    <a:pt x="1" y="17139"/>
                  </a:lnTo>
                  <a:lnTo>
                    <a:pt x="24" y="17123"/>
                  </a:lnTo>
                  <a:lnTo>
                    <a:pt x="48" y="17106"/>
                  </a:lnTo>
                  <a:lnTo>
                    <a:pt x="48" y="17106"/>
                  </a:lnTo>
                  <a:lnTo>
                    <a:pt x="41" y="17147"/>
                  </a:lnTo>
                  <a:lnTo>
                    <a:pt x="9406" y="10641"/>
                  </a:lnTo>
                  <a:lnTo>
                    <a:pt x="9413" y="10601"/>
                  </a:lnTo>
                  <a:lnTo>
                    <a:pt x="13648" y="7660"/>
                  </a:lnTo>
                  <a:lnTo>
                    <a:pt x="15028" y="0"/>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96"/>
            <p:cNvSpPr/>
            <p:nvPr/>
          </p:nvSpPr>
          <p:spPr>
            <a:xfrm>
              <a:off x="6949446" y="4558779"/>
              <a:ext cx="208353" cy="237922"/>
            </a:xfrm>
            <a:custGeom>
              <a:rect b="b" l="l" r="r" t="t"/>
              <a:pathLst>
                <a:path extrusionOk="0" h="17163" w="15030">
                  <a:moveTo>
                    <a:pt x="15029" y="0"/>
                  </a:moveTo>
                  <a:lnTo>
                    <a:pt x="10823" y="2921"/>
                  </a:lnTo>
                  <a:lnTo>
                    <a:pt x="10876" y="2998"/>
                  </a:lnTo>
                  <a:lnTo>
                    <a:pt x="1512" y="9503"/>
                  </a:lnTo>
                  <a:lnTo>
                    <a:pt x="1459" y="9427"/>
                  </a:lnTo>
                  <a:lnTo>
                    <a:pt x="1381" y="9480"/>
                  </a:lnTo>
                  <a:lnTo>
                    <a:pt x="0" y="17140"/>
                  </a:lnTo>
                  <a:lnTo>
                    <a:pt x="78" y="17086"/>
                  </a:lnTo>
                  <a:lnTo>
                    <a:pt x="155" y="17033"/>
                  </a:lnTo>
                  <a:lnTo>
                    <a:pt x="155" y="17033"/>
                  </a:lnTo>
                  <a:lnTo>
                    <a:pt x="132" y="17163"/>
                  </a:lnTo>
                  <a:lnTo>
                    <a:pt x="9496" y="10657"/>
                  </a:lnTo>
                  <a:lnTo>
                    <a:pt x="9520" y="10527"/>
                  </a:lnTo>
                  <a:lnTo>
                    <a:pt x="13649" y="7660"/>
                  </a:lnTo>
                  <a:lnTo>
                    <a:pt x="15029" y="0"/>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96"/>
            <p:cNvSpPr/>
            <p:nvPr/>
          </p:nvSpPr>
          <p:spPr>
            <a:xfrm>
              <a:off x="6239589" y="4223639"/>
              <a:ext cx="1368062" cy="523989"/>
            </a:xfrm>
            <a:custGeom>
              <a:rect b="b" l="l" r="r" t="t"/>
              <a:pathLst>
                <a:path extrusionOk="0" h="37799" w="98688">
                  <a:moveTo>
                    <a:pt x="23013" y="1"/>
                  </a:moveTo>
                  <a:lnTo>
                    <a:pt x="13647" y="6506"/>
                  </a:lnTo>
                  <a:lnTo>
                    <a:pt x="0" y="15986"/>
                  </a:lnTo>
                  <a:lnTo>
                    <a:pt x="6504" y="25350"/>
                  </a:lnTo>
                  <a:lnTo>
                    <a:pt x="20153" y="15871"/>
                  </a:lnTo>
                  <a:lnTo>
                    <a:pt x="23110" y="20130"/>
                  </a:lnTo>
                  <a:lnTo>
                    <a:pt x="23087" y="20146"/>
                  </a:lnTo>
                  <a:lnTo>
                    <a:pt x="29592" y="29512"/>
                  </a:lnTo>
                  <a:lnTo>
                    <a:pt x="29615" y="29495"/>
                  </a:lnTo>
                  <a:lnTo>
                    <a:pt x="29633" y="29519"/>
                  </a:lnTo>
                  <a:lnTo>
                    <a:pt x="38997" y="23014"/>
                  </a:lnTo>
                  <a:lnTo>
                    <a:pt x="38981" y="22989"/>
                  </a:lnTo>
                  <a:lnTo>
                    <a:pt x="39681" y="22503"/>
                  </a:lnTo>
                  <a:lnTo>
                    <a:pt x="43239" y="20032"/>
                  </a:lnTo>
                  <a:lnTo>
                    <a:pt x="46160" y="24237"/>
                  </a:lnTo>
                  <a:lnTo>
                    <a:pt x="46084" y="24290"/>
                  </a:lnTo>
                  <a:lnTo>
                    <a:pt x="52588" y="33656"/>
                  </a:lnTo>
                  <a:lnTo>
                    <a:pt x="52666" y="33603"/>
                  </a:lnTo>
                  <a:lnTo>
                    <a:pt x="52719" y="33679"/>
                  </a:lnTo>
                  <a:lnTo>
                    <a:pt x="62083" y="27174"/>
                  </a:lnTo>
                  <a:lnTo>
                    <a:pt x="62030" y="27097"/>
                  </a:lnTo>
                  <a:lnTo>
                    <a:pt x="66236" y="24176"/>
                  </a:lnTo>
                  <a:lnTo>
                    <a:pt x="75699" y="37799"/>
                  </a:lnTo>
                  <a:lnTo>
                    <a:pt x="85691" y="30859"/>
                  </a:lnTo>
                  <a:lnTo>
                    <a:pt x="89323" y="28336"/>
                  </a:lnTo>
                  <a:lnTo>
                    <a:pt x="98687" y="21831"/>
                  </a:lnTo>
                  <a:lnTo>
                    <a:pt x="92183" y="12466"/>
                  </a:lnTo>
                  <a:lnTo>
                    <a:pt x="82817" y="18970"/>
                  </a:lnTo>
                  <a:lnTo>
                    <a:pt x="78559" y="21929"/>
                  </a:lnTo>
                  <a:lnTo>
                    <a:pt x="75601" y="17671"/>
                  </a:lnTo>
                  <a:lnTo>
                    <a:pt x="69095" y="8305"/>
                  </a:lnTo>
                  <a:lnTo>
                    <a:pt x="59731" y="14810"/>
                  </a:lnTo>
                  <a:lnTo>
                    <a:pt x="55525" y="17731"/>
                  </a:lnTo>
                  <a:lnTo>
                    <a:pt x="52604" y="13527"/>
                  </a:lnTo>
                  <a:lnTo>
                    <a:pt x="46100" y="4161"/>
                  </a:lnTo>
                  <a:lnTo>
                    <a:pt x="36734" y="10666"/>
                  </a:lnTo>
                  <a:lnTo>
                    <a:pt x="32476" y="13625"/>
                  </a:lnTo>
                  <a:lnTo>
                    <a:pt x="29517" y="9367"/>
                  </a:lnTo>
                  <a:lnTo>
                    <a:pt x="23013" y="1"/>
                  </a:ln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96"/>
            <p:cNvSpPr/>
            <p:nvPr/>
          </p:nvSpPr>
          <p:spPr>
            <a:xfrm>
              <a:off x="7138641" y="4558779"/>
              <a:ext cx="150325" cy="295271"/>
            </a:xfrm>
            <a:custGeom>
              <a:rect b="b" l="l" r="r" t="t"/>
              <a:pathLst>
                <a:path extrusionOk="0" h="21300" w="10844">
                  <a:moveTo>
                    <a:pt x="1381" y="0"/>
                  </a:moveTo>
                  <a:lnTo>
                    <a:pt x="1" y="7660"/>
                  </a:lnTo>
                  <a:lnTo>
                    <a:pt x="9439" y="21300"/>
                  </a:lnTo>
                  <a:lnTo>
                    <a:pt x="10821" y="13640"/>
                  </a:lnTo>
                  <a:lnTo>
                    <a:pt x="10844" y="13623"/>
                  </a:lnTo>
                  <a:lnTo>
                    <a:pt x="1381" y="0"/>
                  </a:ln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96"/>
            <p:cNvSpPr/>
            <p:nvPr/>
          </p:nvSpPr>
          <p:spPr>
            <a:xfrm>
              <a:off x="7269476" y="4526258"/>
              <a:ext cx="338176" cy="327890"/>
            </a:xfrm>
            <a:custGeom>
              <a:rect b="b" l="l" r="r" t="t"/>
              <a:pathLst>
                <a:path extrusionOk="0" h="23653" w="24395">
                  <a:moveTo>
                    <a:pt x="24394" y="1"/>
                  </a:moveTo>
                  <a:lnTo>
                    <a:pt x="11398" y="9029"/>
                  </a:lnTo>
                  <a:lnTo>
                    <a:pt x="1406" y="15969"/>
                  </a:lnTo>
                  <a:lnTo>
                    <a:pt x="1383" y="15986"/>
                  </a:lnTo>
                  <a:lnTo>
                    <a:pt x="1" y="23646"/>
                  </a:lnTo>
                  <a:lnTo>
                    <a:pt x="25" y="23630"/>
                  </a:lnTo>
                  <a:lnTo>
                    <a:pt x="50" y="23612"/>
                  </a:lnTo>
                  <a:lnTo>
                    <a:pt x="41" y="23653"/>
                  </a:lnTo>
                  <a:lnTo>
                    <a:pt x="41" y="23653"/>
                  </a:lnTo>
                  <a:lnTo>
                    <a:pt x="9407" y="17149"/>
                  </a:lnTo>
                  <a:lnTo>
                    <a:pt x="9414" y="17108"/>
                  </a:lnTo>
                  <a:lnTo>
                    <a:pt x="23014" y="7662"/>
                  </a:lnTo>
                  <a:lnTo>
                    <a:pt x="24394"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97"/>
          <p:cNvSpPr txBox="1"/>
          <p:nvPr>
            <p:ph type="title"/>
          </p:nvPr>
        </p:nvSpPr>
        <p:spPr>
          <a:xfrm>
            <a:off x="359175" y="114950"/>
            <a:ext cx="4892100" cy="11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Livin’</a:t>
            </a:r>
            <a:r>
              <a:rPr lang="en">
                <a:solidFill>
                  <a:schemeClr val="accent6"/>
                </a:solidFill>
              </a:rPr>
              <a:t> La </a:t>
            </a:r>
            <a:endParaRPr/>
          </a:p>
          <a:p>
            <a:pPr indent="0" lvl="0" marL="0" rtl="0" algn="l">
              <a:spcBef>
                <a:spcPts val="0"/>
              </a:spcBef>
              <a:spcAft>
                <a:spcPts val="0"/>
              </a:spcAft>
              <a:buNone/>
            </a:pPr>
            <a:r>
              <a:rPr lang="en">
                <a:solidFill>
                  <a:schemeClr val="dk2"/>
                </a:solidFill>
              </a:rPr>
              <a:t>Vida </a:t>
            </a:r>
            <a:endParaRPr sz="4100">
              <a:solidFill>
                <a:schemeClr val="dk2"/>
              </a:solidFill>
            </a:endParaRPr>
          </a:p>
        </p:txBody>
      </p:sp>
      <p:sp>
        <p:nvSpPr>
          <p:cNvPr id="1768" name="Google Shape;1768;p97"/>
          <p:cNvSpPr/>
          <p:nvPr/>
        </p:nvSpPr>
        <p:spPr>
          <a:xfrm rot="298">
            <a:off x="165225" y="1701675"/>
            <a:ext cx="3455700" cy="5004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5"/>
                </a:solidFill>
                <a:latin typeface="Knewave"/>
                <a:ea typeface="Knewave"/>
                <a:cs typeface="Knewave"/>
                <a:sym typeface="Knewave"/>
              </a:rPr>
              <a:t>Snakes on the Brain</a:t>
            </a:r>
            <a:endParaRPr sz="2100">
              <a:solidFill>
                <a:schemeClr val="accent5"/>
              </a:solidFill>
              <a:latin typeface="Knewave"/>
              <a:ea typeface="Knewave"/>
              <a:cs typeface="Knewave"/>
              <a:sym typeface="Knewave"/>
            </a:endParaRPr>
          </a:p>
        </p:txBody>
      </p:sp>
      <p:sp>
        <p:nvSpPr>
          <p:cNvPr id="1769" name="Google Shape;1769;p97"/>
          <p:cNvSpPr txBox="1"/>
          <p:nvPr>
            <p:ph idx="4294967295" type="subTitle"/>
          </p:nvPr>
        </p:nvSpPr>
        <p:spPr>
          <a:xfrm>
            <a:off x="332700" y="2202223"/>
            <a:ext cx="3045900" cy="5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Be less worried about getting </a:t>
            </a:r>
            <a:r>
              <a:rPr lang="en" sz="1500"/>
              <a:t>straight</a:t>
            </a:r>
            <a:r>
              <a:rPr lang="en" sz="1500"/>
              <a:t> to code</a:t>
            </a:r>
            <a:endParaRPr sz="1500"/>
          </a:p>
        </p:txBody>
      </p:sp>
      <p:sp>
        <p:nvSpPr>
          <p:cNvPr id="1770" name="Google Shape;1770;p97"/>
          <p:cNvSpPr/>
          <p:nvPr/>
        </p:nvSpPr>
        <p:spPr>
          <a:xfrm rot="332">
            <a:off x="332700" y="2821725"/>
            <a:ext cx="3109500" cy="3855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accent5"/>
                </a:solidFill>
                <a:latin typeface="Knewave"/>
                <a:ea typeface="Knewave"/>
                <a:cs typeface="Knewave"/>
                <a:sym typeface="Knewave"/>
              </a:rPr>
              <a:t>Just Keep Swimming</a:t>
            </a:r>
            <a:endParaRPr sz="1800">
              <a:solidFill>
                <a:schemeClr val="accent5"/>
              </a:solidFill>
              <a:latin typeface="Knewave"/>
              <a:ea typeface="Knewave"/>
              <a:cs typeface="Knewave"/>
              <a:sym typeface="Knewave"/>
            </a:endParaRPr>
          </a:p>
        </p:txBody>
      </p:sp>
      <p:sp>
        <p:nvSpPr>
          <p:cNvPr id="1771" name="Google Shape;1771;p97"/>
          <p:cNvSpPr txBox="1"/>
          <p:nvPr>
            <p:ph idx="4294967295" type="subTitle"/>
          </p:nvPr>
        </p:nvSpPr>
        <p:spPr>
          <a:xfrm>
            <a:off x="269250" y="3173923"/>
            <a:ext cx="3172800" cy="7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More upfront planning would have saved time and implementation issues. </a:t>
            </a:r>
            <a:endParaRPr sz="1500"/>
          </a:p>
        </p:txBody>
      </p:sp>
      <p:sp>
        <p:nvSpPr>
          <p:cNvPr id="1772" name="Google Shape;1772;p97"/>
          <p:cNvSpPr/>
          <p:nvPr/>
        </p:nvSpPr>
        <p:spPr>
          <a:xfrm rot="447">
            <a:off x="448925" y="3999350"/>
            <a:ext cx="2305500" cy="3855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5"/>
                </a:solidFill>
                <a:latin typeface="Knewave"/>
                <a:ea typeface="Knewave"/>
                <a:cs typeface="Knewave"/>
                <a:sym typeface="Knewave"/>
              </a:rPr>
              <a:t>Dream Team</a:t>
            </a:r>
            <a:endParaRPr sz="2400">
              <a:solidFill>
                <a:schemeClr val="accent5"/>
              </a:solidFill>
              <a:latin typeface="Knewave"/>
              <a:ea typeface="Knewave"/>
              <a:cs typeface="Knewave"/>
              <a:sym typeface="Knewave"/>
            </a:endParaRPr>
          </a:p>
        </p:txBody>
      </p:sp>
      <p:sp>
        <p:nvSpPr>
          <p:cNvPr id="1773" name="Google Shape;1773;p97"/>
          <p:cNvSpPr txBox="1"/>
          <p:nvPr>
            <p:ph idx="4294967295" type="subTitle"/>
          </p:nvPr>
        </p:nvSpPr>
        <p:spPr>
          <a:xfrm>
            <a:off x="269250" y="4385000"/>
            <a:ext cx="3351600" cy="5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We’re super proud of what we’ve built together</a:t>
            </a:r>
            <a:endParaRPr sz="1500"/>
          </a:p>
        </p:txBody>
      </p:sp>
      <p:grpSp>
        <p:nvGrpSpPr>
          <p:cNvPr id="1774" name="Google Shape;1774;p97"/>
          <p:cNvGrpSpPr/>
          <p:nvPr/>
        </p:nvGrpSpPr>
        <p:grpSpPr>
          <a:xfrm>
            <a:off x="6359080" y="4212598"/>
            <a:ext cx="368993" cy="397634"/>
            <a:chOff x="6276025" y="3812400"/>
            <a:chExt cx="416800" cy="468025"/>
          </a:xfrm>
        </p:grpSpPr>
        <p:sp>
          <p:nvSpPr>
            <p:cNvPr id="1775" name="Google Shape;1775;p97"/>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76" name="Google Shape;1776;p97"/>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77" name="Google Shape;1777;p97"/>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78" name="Google Shape;1778;p97"/>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79" name="Google Shape;1779;p97"/>
          <p:cNvGrpSpPr/>
          <p:nvPr/>
        </p:nvGrpSpPr>
        <p:grpSpPr>
          <a:xfrm>
            <a:off x="8569825" y="4184521"/>
            <a:ext cx="336498" cy="460669"/>
            <a:chOff x="846516" y="3304448"/>
            <a:chExt cx="278650" cy="371357"/>
          </a:xfrm>
        </p:grpSpPr>
        <p:sp>
          <p:nvSpPr>
            <p:cNvPr id="1780" name="Google Shape;1780;p97"/>
            <p:cNvSpPr/>
            <p:nvPr/>
          </p:nvSpPr>
          <p:spPr>
            <a:xfrm>
              <a:off x="846525" y="3304448"/>
              <a:ext cx="278641" cy="365810"/>
            </a:xfrm>
            <a:custGeom>
              <a:rect b="b" l="l" r="r" t="t"/>
              <a:pathLst>
                <a:path extrusionOk="0" h="9461" w="7207">
                  <a:moveTo>
                    <a:pt x="3606" y="555"/>
                  </a:moveTo>
                  <a:cubicBezTo>
                    <a:pt x="3675" y="555"/>
                    <a:pt x="3744" y="580"/>
                    <a:pt x="3801" y="637"/>
                  </a:cubicBezTo>
                  <a:cubicBezTo>
                    <a:pt x="3975" y="811"/>
                    <a:pt x="3851" y="1110"/>
                    <a:pt x="3604" y="1110"/>
                  </a:cubicBezTo>
                  <a:cubicBezTo>
                    <a:pt x="3452" y="1110"/>
                    <a:pt x="3327" y="985"/>
                    <a:pt x="3327" y="833"/>
                  </a:cubicBezTo>
                  <a:cubicBezTo>
                    <a:pt x="3327" y="665"/>
                    <a:pt x="3464" y="555"/>
                    <a:pt x="3606" y="555"/>
                  </a:cubicBezTo>
                  <a:close/>
                  <a:moveTo>
                    <a:pt x="3604" y="1664"/>
                  </a:moveTo>
                  <a:cubicBezTo>
                    <a:pt x="4741" y="1664"/>
                    <a:pt x="5461" y="2430"/>
                    <a:pt x="5864" y="3073"/>
                  </a:cubicBezTo>
                  <a:cubicBezTo>
                    <a:pt x="6163" y="3550"/>
                    <a:pt x="6392" y="4134"/>
                    <a:pt x="6525" y="4731"/>
                  </a:cubicBezTo>
                  <a:lnTo>
                    <a:pt x="5544" y="4731"/>
                  </a:lnTo>
                  <a:lnTo>
                    <a:pt x="5544" y="4176"/>
                  </a:lnTo>
                  <a:cubicBezTo>
                    <a:pt x="5543" y="3717"/>
                    <a:pt x="5172" y="3345"/>
                    <a:pt x="4712" y="3345"/>
                  </a:cubicBezTo>
                  <a:lnTo>
                    <a:pt x="2495" y="3345"/>
                  </a:lnTo>
                  <a:cubicBezTo>
                    <a:pt x="2037" y="3345"/>
                    <a:pt x="1665" y="3717"/>
                    <a:pt x="1664" y="4176"/>
                  </a:cubicBezTo>
                  <a:lnTo>
                    <a:pt x="1664" y="4731"/>
                  </a:lnTo>
                  <a:lnTo>
                    <a:pt x="684" y="4731"/>
                  </a:lnTo>
                  <a:cubicBezTo>
                    <a:pt x="815" y="4134"/>
                    <a:pt x="1045" y="3550"/>
                    <a:pt x="1345" y="3073"/>
                  </a:cubicBezTo>
                  <a:cubicBezTo>
                    <a:pt x="1747" y="2430"/>
                    <a:pt x="2466" y="1664"/>
                    <a:pt x="3604" y="1664"/>
                  </a:cubicBezTo>
                  <a:close/>
                  <a:moveTo>
                    <a:pt x="4712" y="3899"/>
                  </a:moveTo>
                  <a:cubicBezTo>
                    <a:pt x="4866" y="3899"/>
                    <a:pt x="4989" y="4023"/>
                    <a:pt x="4989" y="4176"/>
                  </a:cubicBezTo>
                  <a:lnTo>
                    <a:pt x="4989" y="5840"/>
                  </a:lnTo>
                  <a:cubicBezTo>
                    <a:pt x="4989" y="5992"/>
                    <a:pt x="4866" y="6116"/>
                    <a:pt x="4712" y="6117"/>
                  </a:cubicBezTo>
                  <a:lnTo>
                    <a:pt x="2495" y="6117"/>
                  </a:lnTo>
                  <a:cubicBezTo>
                    <a:pt x="2343" y="6116"/>
                    <a:pt x="2218" y="5992"/>
                    <a:pt x="2218" y="5839"/>
                  </a:cubicBezTo>
                  <a:lnTo>
                    <a:pt x="2218" y="4176"/>
                  </a:lnTo>
                  <a:cubicBezTo>
                    <a:pt x="2218" y="4023"/>
                    <a:pt x="2343" y="3899"/>
                    <a:pt x="2495" y="3899"/>
                  </a:cubicBezTo>
                  <a:close/>
                  <a:moveTo>
                    <a:pt x="6619" y="5285"/>
                  </a:moveTo>
                  <a:cubicBezTo>
                    <a:pt x="6641" y="5469"/>
                    <a:pt x="6653" y="5654"/>
                    <a:pt x="6653" y="5840"/>
                  </a:cubicBezTo>
                  <a:cubicBezTo>
                    <a:pt x="6653" y="7531"/>
                    <a:pt x="5285" y="8907"/>
                    <a:pt x="3604" y="8907"/>
                  </a:cubicBezTo>
                  <a:cubicBezTo>
                    <a:pt x="1924" y="8907"/>
                    <a:pt x="556" y="7531"/>
                    <a:pt x="556" y="5840"/>
                  </a:cubicBezTo>
                  <a:cubicBezTo>
                    <a:pt x="556" y="5654"/>
                    <a:pt x="567" y="5469"/>
                    <a:pt x="589" y="5285"/>
                  </a:cubicBezTo>
                  <a:lnTo>
                    <a:pt x="1664" y="5285"/>
                  </a:lnTo>
                  <a:lnTo>
                    <a:pt x="1664" y="5840"/>
                  </a:lnTo>
                  <a:cubicBezTo>
                    <a:pt x="1665" y="6298"/>
                    <a:pt x="2037" y="6670"/>
                    <a:pt x="2495" y="6671"/>
                  </a:cubicBezTo>
                  <a:lnTo>
                    <a:pt x="4712" y="6671"/>
                  </a:lnTo>
                  <a:cubicBezTo>
                    <a:pt x="5172" y="6670"/>
                    <a:pt x="5543" y="6298"/>
                    <a:pt x="5544" y="5840"/>
                  </a:cubicBezTo>
                  <a:lnTo>
                    <a:pt x="5544" y="5285"/>
                  </a:lnTo>
                  <a:close/>
                  <a:moveTo>
                    <a:pt x="3604" y="0"/>
                  </a:moveTo>
                  <a:cubicBezTo>
                    <a:pt x="2985" y="0"/>
                    <a:pt x="2584" y="651"/>
                    <a:pt x="2861" y="1204"/>
                  </a:cubicBezTo>
                  <a:cubicBezTo>
                    <a:pt x="2008" y="1429"/>
                    <a:pt x="1346" y="2028"/>
                    <a:pt x="875" y="2778"/>
                  </a:cubicBezTo>
                  <a:cubicBezTo>
                    <a:pt x="327" y="3650"/>
                    <a:pt x="1" y="4795"/>
                    <a:pt x="1" y="5840"/>
                  </a:cubicBezTo>
                  <a:cubicBezTo>
                    <a:pt x="1" y="7827"/>
                    <a:pt x="1615" y="9461"/>
                    <a:pt x="3604" y="9461"/>
                  </a:cubicBezTo>
                  <a:cubicBezTo>
                    <a:pt x="5592" y="9461"/>
                    <a:pt x="7207" y="7829"/>
                    <a:pt x="7207" y="5840"/>
                  </a:cubicBezTo>
                  <a:cubicBezTo>
                    <a:pt x="7207" y="4795"/>
                    <a:pt x="6880" y="3651"/>
                    <a:pt x="6333" y="2778"/>
                  </a:cubicBezTo>
                  <a:cubicBezTo>
                    <a:pt x="5863" y="2028"/>
                    <a:pt x="5200" y="1429"/>
                    <a:pt x="4348" y="1204"/>
                  </a:cubicBezTo>
                  <a:cubicBezTo>
                    <a:pt x="4624" y="651"/>
                    <a:pt x="4222" y="0"/>
                    <a:pt x="36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7"/>
            <p:cNvSpPr/>
            <p:nvPr/>
          </p:nvSpPr>
          <p:spPr>
            <a:xfrm>
              <a:off x="889392" y="3654308"/>
              <a:ext cx="25092" cy="21498"/>
            </a:xfrm>
            <a:custGeom>
              <a:rect b="b" l="l" r="r" t="t"/>
              <a:pathLst>
                <a:path extrusionOk="0" h="556" w="649">
                  <a:moveTo>
                    <a:pt x="371" y="1"/>
                  </a:moveTo>
                  <a:cubicBezTo>
                    <a:pt x="124" y="1"/>
                    <a:pt x="1" y="300"/>
                    <a:pt x="175" y="475"/>
                  </a:cubicBezTo>
                  <a:cubicBezTo>
                    <a:pt x="231" y="531"/>
                    <a:pt x="300" y="556"/>
                    <a:pt x="368" y="556"/>
                  </a:cubicBezTo>
                  <a:cubicBezTo>
                    <a:pt x="511" y="556"/>
                    <a:pt x="648" y="445"/>
                    <a:pt x="648" y="278"/>
                  </a:cubicBezTo>
                  <a:cubicBezTo>
                    <a:pt x="648" y="125"/>
                    <a:pt x="524"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7"/>
            <p:cNvSpPr/>
            <p:nvPr/>
          </p:nvSpPr>
          <p:spPr>
            <a:xfrm>
              <a:off x="932192" y="3632887"/>
              <a:ext cx="25092" cy="21498"/>
            </a:xfrm>
            <a:custGeom>
              <a:rect b="b" l="l" r="r" t="t"/>
              <a:pathLst>
                <a:path extrusionOk="0" h="556" w="649">
                  <a:moveTo>
                    <a:pt x="371" y="1"/>
                  </a:moveTo>
                  <a:cubicBezTo>
                    <a:pt x="124" y="1"/>
                    <a:pt x="1" y="299"/>
                    <a:pt x="176" y="475"/>
                  </a:cubicBezTo>
                  <a:cubicBezTo>
                    <a:pt x="232" y="531"/>
                    <a:pt x="301" y="556"/>
                    <a:pt x="369" y="556"/>
                  </a:cubicBezTo>
                  <a:cubicBezTo>
                    <a:pt x="511" y="556"/>
                    <a:pt x="648" y="445"/>
                    <a:pt x="648" y="278"/>
                  </a:cubicBezTo>
                  <a:cubicBezTo>
                    <a:pt x="648" y="125"/>
                    <a:pt x="525" y="1"/>
                    <a:pt x="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7"/>
            <p:cNvSpPr/>
            <p:nvPr/>
          </p:nvSpPr>
          <p:spPr>
            <a:xfrm>
              <a:off x="846516" y="3632887"/>
              <a:ext cx="25092" cy="21498"/>
            </a:xfrm>
            <a:custGeom>
              <a:rect b="b" l="l" r="r" t="t"/>
              <a:pathLst>
                <a:path extrusionOk="0" h="556" w="649">
                  <a:moveTo>
                    <a:pt x="370" y="1"/>
                  </a:moveTo>
                  <a:cubicBezTo>
                    <a:pt x="124" y="1"/>
                    <a:pt x="0" y="299"/>
                    <a:pt x="174" y="475"/>
                  </a:cubicBezTo>
                  <a:cubicBezTo>
                    <a:pt x="231" y="531"/>
                    <a:pt x="300" y="556"/>
                    <a:pt x="368" y="556"/>
                  </a:cubicBezTo>
                  <a:cubicBezTo>
                    <a:pt x="511" y="556"/>
                    <a:pt x="648" y="445"/>
                    <a:pt x="648" y="278"/>
                  </a:cubicBezTo>
                  <a:cubicBezTo>
                    <a:pt x="648" y="125"/>
                    <a:pt x="524" y="1"/>
                    <a:pt x="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97"/>
          <p:cNvGrpSpPr/>
          <p:nvPr/>
        </p:nvGrpSpPr>
        <p:grpSpPr>
          <a:xfrm>
            <a:off x="4247552" y="4228512"/>
            <a:ext cx="368987" cy="365804"/>
            <a:chOff x="-64774725" y="1916550"/>
            <a:chExt cx="319000" cy="314400"/>
          </a:xfrm>
        </p:grpSpPr>
        <p:sp>
          <p:nvSpPr>
            <p:cNvPr id="1785" name="Google Shape;1785;p97"/>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7"/>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87" name="Google Shape;1787;p97" title="Chart">
            <a:hlinkClick r:id="rId3"/>
          </p:cNvPr>
          <p:cNvPicPr preferRelativeResize="0"/>
          <p:nvPr/>
        </p:nvPicPr>
        <p:blipFill>
          <a:blip r:embed="rId4">
            <a:alphaModFix/>
          </a:blip>
          <a:stretch>
            <a:fillRect/>
          </a:stretch>
        </p:blipFill>
        <p:spPr>
          <a:xfrm>
            <a:off x="3896625" y="310550"/>
            <a:ext cx="5011100" cy="4006726"/>
          </a:xfrm>
          <a:prstGeom prst="rect">
            <a:avLst/>
          </a:prstGeom>
          <a:noFill/>
          <a:ln>
            <a:noFill/>
          </a:ln>
        </p:spPr>
      </p:pic>
      <p:sp>
        <p:nvSpPr>
          <p:cNvPr id="1788" name="Google Shape;1788;p97"/>
          <p:cNvSpPr/>
          <p:nvPr/>
        </p:nvSpPr>
        <p:spPr>
          <a:xfrm>
            <a:off x="1364875" y="821625"/>
            <a:ext cx="3014597" cy="802476"/>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6"/>
                </a:solidFill>
                <a:latin typeface="Knewave"/>
              </a:rPr>
              <a:t>LOCA!</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98"/>
          <p:cNvSpPr/>
          <p:nvPr/>
        </p:nvSpPr>
        <p:spPr>
          <a:xfrm rot="228">
            <a:off x="2314500" y="2369350"/>
            <a:ext cx="4515000" cy="717600"/>
          </a:xfrm>
          <a:prstGeom prst="parallelogram">
            <a:avLst>
              <a:gd fmla="val 25000" name="adj"/>
            </a:avLst>
          </a:prstGeom>
          <a:solidFill>
            <a:schemeClr val="accent4"/>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794" name="Google Shape;1794;p98"/>
          <p:cNvSpPr txBox="1"/>
          <p:nvPr>
            <p:ph type="title"/>
          </p:nvPr>
        </p:nvSpPr>
        <p:spPr>
          <a:xfrm>
            <a:off x="1440750" y="704675"/>
            <a:ext cx="6667500" cy="134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a:t>
            </a:r>
            <a:r>
              <a:rPr lang="en"/>
              <a:t> </a:t>
            </a:r>
            <a:r>
              <a:rPr lang="en">
                <a:solidFill>
                  <a:schemeClr val="accent6"/>
                </a:solidFill>
              </a:rPr>
              <a:t>bounce!</a:t>
            </a:r>
            <a:endParaRPr>
              <a:solidFill>
                <a:schemeClr val="accent6"/>
              </a:solidFill>
            </a:endParaRPr>
          </a:p>
        </p:txBody>
      </p:sp>
      <p:sp>
        <p:nvSpPr>
          <p:cNvPr id="1795" name="Google Shape;1795;p98"/>
          <p:cNvSpPr txBox="1"/>
          <p:nvPr>
            <p:ph idx="1" type="subTitle"/>
          </p:nvPr>
        </p:nvSpPr>
        <p:spPr>
          <a:xfrm rot="579">
            <a:off x="2790900" y="2523700"/>
            <a:ext cx="3562200" cy="63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Got……Questions? </a:t>
            </a:r>
            <a:endParaRPr sz="1600"/>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79"/>
          <p:cNvSpPr txBox="1"/>
          <p:nvPr>
            <p:ph type="title"/>
          </p:nvPr>
        </p:nvSpPr>
        <p:spPr>
          <a:xfrm>
            <a:off x="2950500" y="3739225"/>
            <a:ext cx="3645900" cy="6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dehydrated</a:t>
            </a:r>
            <a:endParaRPr sz="2600">
              <a:solidFill>
                <a:schemeClr val="accent6"/>
              </a:solidFill>
            </a:endParaRPr>
          </a:p>
        </p:txBody>
      </p:sp>
      <p:pic>
        <p:nvPicPr>
          <p:cNvPr id="1469" name="Google Shape;1469;p79"/>
          <p:cNvPicPr preferRelativeResize="0"/>
          <p:nvPr/>
        </p:nvPicPr>
        <p:blipFill rotWithShape="1">
          <a:blip r:embed="rId3">
            <a:alphaModFix/>
          </a:blip>
          <a:srcRect b="19040" l="0" r="0" t="19040"/>
          <a:stretch/>
        </p:blipFill>
        <p:spPr>
          <a:xfrm>
            <a:off x="2914814" y="1488900"/>
            <a:ext cx="3314373" cy="1867694"/>
          </a:xfrm>
          <a:prstGeom prst="rect">
            <a:avLst/>
          </a:prstGeom>
          <a:noFill/>
          <a:ln cap="flat" cmpd="sng" w="28575">
            <a:solidFill>
              <a:schemeClr val="dk1"/>
            </a:solidFill>
            <a:prstDash val="solid"/>
            <a:round/>
            <a:headEnd len="sm" w="sm" type="none"/>
            <a:tailEnd len="sm" w="sm" type="none"/>
          </a:ln>
          <a:effectLst>
            <a:outerShdw rotWithShape="0" algn="bl" dist="57150">
              <a:schemeClr val="accent1"/>
            </a:outerShdw>
          </a:effectLst>
        </p:spPr>
      </p:pic>
      <p:sp>
        <p:nvSpPr>
          <p:cNvPr id="1470" name="Google Shape;1470;p79"/>
          <p:cNvSpPr txBox="1"/>
          <p:nvPr>
            <p:ph type="title"/>
          </p:nvPr>
        </p:nvSpPr>
        <p:spPr>
          <a:xfrm>
            <a:off x="3585150" y="316075"/>
            <a:ext cx="2376600" cy="6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gloomy</a:t>
            </a:r>
            <a:endParaRPr sz="2600">
              <a:solidFill>
                <a:schemeClr val="accent6"/>
              </a:solidFill>
            </a:endParaRPr>
          </a:p>
        </p:txBody>
      </p:sp>
      <p:sp>
        <p:nvSpPr>
          <p:cNvPr id="1471" name="Google Shape;1471;p79"/>
          <p:cNvSpPr txBox="1"/>
          <p:nvPr>
            <p:ph type="title"/>
          </p:nvPr>
        </p:nvSpPr>
        <p:spPr>
          <a:xfrm rot="-2034819">
            <a:off x="456955" y="1042357"/>
            <a:ext cx="3646072" cy="655162"/>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pessimistic</a:t>
            </a:r>
            <a:endParaRPr sz="2600">
              <a:solidFill>
                <a:schemeClr val="accent6"/>
              </a:solidFill>
            </a:endParaRPr>
          </a:p>
        </p:txBody>
      </p:sp>
      <p:sp>
        <p:nvSpPr>
          <p:cNvPr id="1472" name="Google Shape;1472;p79"/>
          <p:cNvSpPr txBox="1"/>
          <p:nvPr>
            <p:ph type="title"/>
          </p:nvPr>
        </p:nvSpPr>
        <p:spPr>
          <a:xfrm rot="3479217">
            <a:off x="1266951" y="3073712"/>
            <a:ext cx="2376854" cy="6555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moody</a:t>
            </a:r>
            <a:endParaRPr sz="2600">
              <a:solidFill>
                <a:schemeClr val="accent6"/>
              </a:solidFill>
            </a:endParaRPr>
          </a:p>
        </p:txBody>
      </p:sp>
      <p:sp>
        <p:nvSpPr>
          <p:cNvPr id="1473" name="Google Shape;1473;p79"/>
          <p:cNvSpPr txBox="1"/>
          <p:nvPr>
            <p:ph type="title"/>
          </p:nvPr>
        </p:nvSpPr>
        <p:spPr>
          <a:xfrm rot="-2700614">
            <a:off x="5766360" y="3073740"/>
            <a:ext cx="2376727" cy="655488"/>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uninspired</a:t>
            </a:r>
            <a:endParaRPr sz="2600">
              <a:solidFill>
                <a:schemeClr val="accent6"/>
              </a:solidFill>
            </a:endParaRPr>
          </a:p>
        </p:txBody>
      </p:sp>
      <p:sp>
        <p:nvSpPr>
          <p:cNvPr id="1474" name="Google Shape;1474;p79"/>
          <p:cNvSpPr txBox="1"/>
          <p:nvPr>
            <p:ph type="title"/>
          </p:nvPr>
        </p:nvSpPr>
        <p:spPr>
          <a:xfrm rot="3479217">
            <a:off x="5766301" y="1042187"/>
            <a:ext cx="2376854" cy="6555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sulky</a:t>
            </a:r>
            <a:endParaRPr sz="2600">
              <a:solidFill>
                <a:schemeClr val="accent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80"/>
          <p:cNvSpPr txBox="1"/>
          <p:nvPr>
            <p:ph type="title"/>
          </p:nvPr>
        </p:nvSpPr>
        <p:spPr>
          <a:xfrm>
            <a:off x="2950500" y="3739225"/>
            <a:ext cx="3645900" cy="6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encouraged</a:t>
            </a:r>
            <a:endParaRPr sz="2600">
              <a:solidFill>
                <a:schemeClr val="accent6"/>
              </a:solidFill>
            </a:endParaRPr>
          </a:p>
        </p:txBody>
      </p:sp>
      <p:sp>
        <p:nvSpPr>
          <p:cNvPr id="1480" name="Google Shape;1480;p80"/>
          <p:cNvSpPr txBox="1"/>
          <p:nvPr>
            <p:ph type="title"/>
          </p:nvPr>
        </p:nvSpPr>
        <p:spPr>
          <a:xfrm>
            <a:off x="3585150" y="316075"/>
            <a:ext cx="2376600" cy="6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inspired</a:t>
            </a:r>
            <a:endParaRPr sz="2600">
              <a:solidFill>
                <a:schemeClr val="accent6"/>
              </a:solidFill>
            </a:endParaRPr>
          </a:p>
        </p:txBody>
      </p:sp>
      <p:sp>
        <p:nvSpPr>
          <p:cNvPr id="1481" name="Google Shape;1481;p80"/>
          <p:cNvSpPr txBox="1"/>
          <p:nvPr>
            <p:ph type="title"/>
          </p:nvPr>
        </p:nvSpPr>
        <p:spPr>
          <a:xfrm rot="-2034819">
            <a:off x="456955" y="1042357"/>
            <a:ext cx="3646072" cy="655162"/>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hydrated</a:t>
            </a:r>
            <a:endParaRPr sz="2600">
              <a:solidFill>
                <a:schemeClr val="accent6"/>
              </a:solidFill>
            </a:endParaRPr>
          </a:p>
        </p:txBody>
      </p:sp>
      <p:sp>
        <p:nvSpPr>
          <p:cNvPr id="1482" name="Google Shape;1482;p80"/>
          <p:cNvSpPr txBox="1"/>
          <p:nvPr>
            <p:ph type="title"/>
          </p:nvPr>
        </p:nvSpPr>
        <p:spPr>
          <a:xfrm rot="3479217">
            <a:off x="1266951" y="3073712"/>
            <a:ext cx="2376854" cy="6555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glowing</a:t>
            </a:r>
            <a:endParaRPr sz="2600">
              <a:solidFill>
                <a:schemeClr val="accent6"/>
              </a:solidFill>
            </a:endParaRPr>
          </a:p>
        </p:txBody>
      </p:sp>
      <p:sp>
        <p:nvSpPr>
          <p:cNvPr id="1483" name="Google Shape;1483;p80"/>
          <p:cNvSpPr txBox="1"/>
          <p:nvPr>
            <p:ph type="title"/>
          </p:nvPr>
        </p:nvSpPr>
        <p:spPr>
          <a:xfrm rot="-2700614">
            <a:off x="5766360" y="3073740"/>
            <a:ext cx="2376727" cy="655488"/>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peaceful</a:t>
            </a:r>
            <a:endParaRPr sz="2600">
              <a:solidFill>
                <a:schemeClr val="accent6"/>
              </a:solidFill>
            </a:endParaRPr>
          </a:p>
        </p:txBody>
      </p:sp>
      <p:sp>
        <p:nvSpPr>
          <p:cNvPr id="1484" name="Google Shape;1484;p80"/>
          <p:cNvSpPr txBox="1"/>
          <p:nvPr>
            <p:ph type="title"/>
          </p:nvPr>
        </p:nvSpPr>
        <p:spPr>
          <a:xfrm rot="3479217">
            <a:off x="5766301" y="1042187"/>
            <a:ext cx="2376854" cy="6555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6"/>
                </a:solidFill>
              </a:rPr>
              <a:t>calm</a:t>
            </a:r>
            <a:endParaRPr sz="2600">
              <a:solidFill>
                <a:schemeClr val="accent6"/>
              </a:solidFill>
            </a:endParaRPr>
          </a:p>
        </p:txBody>
      </p:sp>
      <p:pic>
        <p:nvPicPr>
          <p:cNvPr id="1485" name="Google Shape;1485;p80"/>
          <p:cNvPicPr preferRelativeResize="0"/>
          <p:nvPr/>
        </p:nvPicPr>
        <p:blipFill>
          <a:blip r:embed="rId3">
            <a:alphaModFix/>
          </a:blip>
          <a:stretch>
            <a:fillRect/>
          </a:stretch>
        </p:blipFill>
        <p:spPr>
          <a:xfrm>
            <a:off x="3434774" y="1288575"/>
            <a:ext cx="2376600" cy="2347300"/>
          </a:xfrm>
          <a:prstGeom prst="rect">
            <a:avLst/>
          </a:prstGeom>
          <a:noFill/>
          <a:ln cap="flat" cmpd="sng" w="28575">
            <a:solidFill>
              <a:schemeClr val="dk1"/>
            </a:solidFill>
            <a:prstDash val="solid"/>
            <a:round/>
            <a:headEnd len="sm" w="sm" type="none"/>
            <a:tailEnd len="sm" w="sm" type="none"/>
          </a:ln>
          <a:effectLst>
            <a:outerShdw rotWithShape="0" algn="bl" dist="57150">
              <a:schemeClr val="accent1"/>
            </a:outerShdw>
          </a:effectLst>
        </p:spPr>
      </p:pic>
      <p:pic>
        <p:nvPicPr>
          <p:cNvPr id="1486" name="Google Shape;1486;p80" title="heaven-s-gates-soundroll-3-3-00-09.mp3">
            <a:hlinkClick r:id="rId4"/>
          </p:cNvPr>
          <p:cNvPicPr preferRelativeResize="0"/>
          <p:nvPr/>
        </p:nvPicPr>
        <p:blipFill>
          <a:blip r:embed="rId5">
            <a:alphaModFix/>
          </a:blip>
          <a:stretch>
            <a:fillRect/>
          </a:stretch>
        </p:blipFill>
        <p:spPr>
          <a:xfrm>
            <a:off x="7153024" y="4582875"/>
            <a:ext cx="457200" cy="457200"/>
          </a:xfrm>
          <a:prstGeom prst="rect">
            <a:avLst/>
          </a:prstGeom>
          <a:noFill/>
          <a:ln>
            <a:noFill/>
          </a:ln>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490" name="Shape 1490"/>
        <p:cNvGrpSpPr/>
        <p:nvPr/>
      </p:nvGrpSpPr>
      <p:grpSpPr>
        <a:xfrm>
          <a:off x="0" y="0"/>
          <a:ext cx="0" cy="0"/>
          <a:chOff x="0" y="0"/>
          <a:chExt cx="0" cy="0"/>
        </a:xfrm>
      </p:grpSpPr>
      <p:grpSp>
        <p:nvGrpSpPr>
          <p:cNvPr id="1491" name="Google Shape;1491;p81"/>
          <p:cNvGrpSpPr/>
          <p:nvPr/>
        </p:nvGrpSpPr>
        <p:grpSpPr>
          <a:xfrm>
            <a:off x="7221058" y="2904446"/>
            <a:ext cx="1370369" cy="1028264"/>
            <a:chOff x="7905643" y="2073776"/>
            <a:chExt cx="1154579" cy="866345"/>
          </a:xfrm>
        </p:grpSpPr>
        <p:grpSp>
          <p:nvGrpSpPr>
            <p:cNvPr id="1492" name="Google Shape;1492;p81"/>
            <p:cNvGrpSpPr/>
            <p:nvPr/>
          </p:nvGrpSpPr>
          <p:grpSpPr>
            <a:xfrm>
              <a:off x="8277118" y="2073776"/>
              <a:ext cx="552979" cy="532882"/>
              <a:chOff x="5008175" y="258525"/>
              <a:chExt cx="1666100" cy="1605550"/>
            </a:xfrm>
          </p:grpSpPr>
          <p:sp>
            <p:nvSpPr>
              <p:cNvPr id="1493" name="Google Shape;1493;p81"/>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1"/>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1"/>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81"/>
            <p:cNvGrpSpPr/>
            <p:nvPr/>
          </p:nvGrpSpPr>
          <p:grpSpPr>
            <a:xfrm>
              <a:off x="7905643" y="2140439"/>
              <a:ext cx="552979" cy="532882"/>
              <a:chOff x="5008175" y="258525"/>
              <a:chExt cx="1666100" cy="1605550"/>
            </a:xfrm>
          </p:grpSpPr>
          <p:sp>
            <p:nvSpPr>
              <p:cNvPr id="1497" name="Google Shape;1497;p81"/>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1"/>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1"/>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81"/>
            <p:cNvGrpSpPr/>
            <p:nvPr/>
          </p:nvGrpSpPr>
          <p:grpSpPr>
            <a:xfrm>
              <a:off x="8507243" y="2407239"/>
              <a:ext cx="552979" cy="532882"/>
              <a:chOff x="5008175" y="258525"/>
              <a:chExt cx="1666100" cy="1605550"/>
            </a:xfrm>
          </p:grpSpPr>
          <p:sp>
            <p:nvSpPr>
              <p:cNvPr id="1501" name="Google Shape;1501;p81"/>
              <p:cNvSpPr/>
              <p:nvPr/>
            </p:nvSpPr>
            <p:spPr>
              <a:xfrm>
                <a:off x="5008175" y="433900"/>
                <a:ext cx="854400" cy="1430175"/>
              </a:xfrm>
              <a:custGeom>
                <a:rect b="b" l="l" r="r" t="t"/>
                <a:pathLst>
                  <a:path extrusionOk="0" h="57207" w="34176">
                    <a:moveTo>
                      <a:pt x="9083" y="1"/>
                    </a:moveTo>
                    <a:lnTo>
                      <a:pt x="1" y="35439"/>
                    </a:lnTo>
                    <a:lnTo>
                      <a:pt x="25093" y="57206"/>
                    </a:lnTo>
                    <a:lnTo>
                      <a:pt x="34175" y="21766"/>
                    </a:lnTo>
                    <a:lnTo>
                      <a:pt x="9083" y="1"/>
                    </a:ln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1"/>
              <p:cNvSpPr/>
              <p:nvPr/>
            </p:nvSpPr>
            <p:spPr>
              <a:xfrm>
                <a:off x="5635500" y="802675"/>
                <a:ext cx="1038775" cy="1061400"/>
              </a:xfrm>
              <a:custGeom>
                <a:rect b="b" l="l" r="r" t="t"/>
                <a:pathLst>
                  <a:path extrusionOk="0" h="42456" w="41551">
                    <a:moveTo>
                      <a:pt x="41551" y="0"/>
                    </a:moveTo>
                    <a:lnTo>
                      <a:pt x="9082" y="7015"/>
                    </a:lnTo>
                    <a:lnTo>
                      <a:pt x="0" y="42455"/>
                    </a:lnTo>
                    <a:lnTo>
                      <a:pt x="0" y="42455"/>
                    </a:lnTo>
                    <a:lnTo>
                      <a:pt x="32468" y="35440"/>
                    </a:lnTo>
                    <a:lnTo>
                      <a:pt x="41551" y="0"/>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1"/>
              <p:cNvSpPr/>
              <p:nvPr/>
            </p:nvSpPr>
            <p:spPr>
              <a:xfrm>
                <a:off x="5235225" y="258525"/>
                <a:ext cx="1439050" cy="719550"/>
              </a:xfrm>
              <a:custGeom>
                <a:rect b="b" l="l" r="r" t="t"/>
                <a:pathLst>
                  <a:path extrusionOk="0" h="28782" w="57562">
                    <a:moveTo>
                      <a:pt x="32469" y="1"/>
                    </a:moveTo>
                    <a:lnTo>
                      <a:pt x="1" y="7016"/>
                    </a:lnTo>
                    <a:lnTo>
                      <a:pt x="25093" y="28781"/>
                    </a:lnTo>
                    <a:lnTo>
                      <a:pt x="57562" y="21766"/>
                    </a:lnTo>
                    <a:lnTo>
                      <a:pt x="32469" y="1"/>
                    </a:lnTo>
                    <a:close/>
                  </a:path>
                </a:pathLst>
              </a:cu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4" name="Google Shape;1504;p81"/>
            <p:cNvSpPr/>
            <p:nvPr/>
          </p:nvSpPr>
          <p:spPr>
            <a:xfrm rot="2379987">
              <a:off x="8197937" y="2560646"/>
              <a:ext cx="452142" cy="226071"/>
            </a:xfrm>
            <a:custGeom>
              <a:rect b="b" l="l" r="r" t="t"/>
              <a:pathLst>
                <a:path extrusionOk="0" h="7795" w="15590">
                  <a:moveTo>
                    <a:pt x="584" y="0"/>
                  </a:moveTo>
                  <a:cubicBezTo>
                    <a:pt x="260" y="0"/>
                    <a:pt x="0" y="275"/>
                    <a:pt x="25" y="598"/>
                  </a:cubicBezTo>
                  <a:cubicBezTo>
                    <a:pt x="329" y="4623"/>
                    <a:pt x="3690" y="7795"/>
                    <a:pt x="7794" y="7795"/>
                  </a:cubicBezTo>
                  <a:cubicBezTo>
                    <a:pt x="11899" y="7795"/>
                    <a:pt x="15260" y="4623"/>
                    <a:pt x="15566" y="598"/>
                  </a:cubicBezTo>
                  <a:cubicBezTo>
                    <a:pt x="15590" y="275"/>
                    <a:pt x="15329" y="0"/>
                    <a:pt x="15006" y="0"/>
                  </a:cubicBezTo>
                  <a:lnTo>
                    <a:pt x="11692" y="0"/>
                  </a:lnTo>
                  <a:cubicBezTo>
                    <a:pt x="11692" y="2153"/>
                    <a:pt x="9948" y="3899"/>
                    <a:pt x="7794" y="3899"/>
                  </a:cubicBezTo>
                  <a:cubicBezTo>
                    <a:pt x="5642" y="3899"/>
                    <a:pt x="3897" y="2153"/>
                    <a:pt x="3897"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81"/>
          <p:cNvGrpSpPr/>
          <p:nvPr/>
        </p:nvGrpSpPr>
        <p:grpSpPr>
          <a:xfrm>
            <a:off x="1695797" y="1718162"/>
            <a:ext cx="5469071" cy="3201294"/>
            <a:chOff x="3134000" y="1972250"/>
            <a:chExt cx="3747993" cy="2394923"/>
          </a:xfrm>
        </p:grpSpPr>
        <p:sp>
          <p:nvSpPr>
            <p:cNvPr id="1506" name="Google Shape;1506;p81"/>
            <p:cNvSpPr/>
            <p:nvPr/>
          </p:nvSpPr>
          <p:spPr>
            <a:xfrm>
              <a:off x="3377364" y="1972250"/>
              <a:ext cx="3253499" cy="2174839"/>
            </a:xfrm>
            <a:custGeom>
              <a:rect b="b" l="l" r="r" t="t"/>
              <a:pathLst>
                <a:path extrusionOk="0" fill="none" h="54497" w="81526">
                  <a:moveTo>
                    <a:pt x="2879" y="54496"/>
                  </a:moveTo>
                  <a:lnTo>
                    <a:pt x="78695" y="54496"/>
                  </a:lnTo>
                  <a:cubicBezTo>
                    <a:pt x="80305" y="54496"/>
                    <a:pt x="81525" y="53277"/>
                    <a:pt x="81525" y="51667"/>
                  </a:cubicBezTo>
                  <a:lnTo>
                    <a:pt x="81525" y="2879"/>
                  </a:lnTo>
                  <a:cubicBezTo>
                    <a:pt x="81525" y="1220"/>
                    <a:pt x="80305" y="1"/>
                    <a:pt x="78695" y="1"/>
                  </a:cubicBezTo>
                  <a:lnTo>
                    <a:pt x="2879" y="1"/>
                  </a:lnTo>
                  <a:cubicBezTo>
                    <a:pt x="1220" y="1"/>
                    <a:pt x="1" y="1220"/>
                    <a:pt x="1" y="2879"/>
                  </a:cubicBezTo>
                  <a:lnTo>
                    <a:pt x="1" y="51667"/>
                  </a:lnTo>
                  <a:cubicBezTo>
                    <a:pt x="1" y="53277"/>
                    <a:pt x="1220" y="54496"/>
                    <a:pt x="2879" y="54496"/>
                  </a:cubicBezTo>
                  <a:close/>
                </a:path>
              </a:pathLst>
            </a:custGeom>
            <a:solidFill>
              <a:schemeClr val="lt2"/>
            </a:solidFill>
            <a:ln cap="flat" cmpd="sng" w="76200">
              <a:solidFill>
                <a:schemeClr val="lt2"/>
              </a:solidFill>
              <a:prstDash val="solid"/>
              <a:miter lim="487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1"/>
            <p:cNvSpPr/>
            <p:nvPr/>
          </p:nvSpPr>
          <p:spPr>
            <a:xfrm>
              <a:off x="3134000" y="4236676"/>
              <a:ext cx="3747993" cy="130498"/>
            </a:xfrm>
            <a:custGeom>
              <a:rect b="b" l="l" r="r" t="t"/>
              <a:pathLst>
                <a:path extrusionOk="0" fill="none" h="3270" w="93917">
                  <a:moveTo>
                    <a:pt x="93917" y="1"/>
                  </a:moveTo>
                  <a:lnTo>
                    <a:pt x="93917" y="2245"/>
                  </a:lnTo>
                  <a:cubicBezTo>
                    <a:pt x="93917" y="2830"/>
                    <a:pt x="93331" y="3269"/>
                    <a:pt x="92697" y="3269"/>
                  </a:cubicBezTo>
                  <a:lnTo>
                    <a:pt x="1025" y="3269"/>
                  </a:lnTo>
                  <a:cubicBezTo>
                    <a:pt x="439" y="3269"/>
                    <a:pt x="0" y="2830"/>
                    <a:pt x="0" y="2245"/>
                  </a:cubicBezTo>
                  <a:lnTo>
                    <a:pt x="0" y="1"/>
                  </a:lnTo>
                  <a:lnTo>
                    <a:pt x="38640" y="1"/>
                  </a:lnTo>
                  <a:cubicBezTo>
                    <a:pt x="38640" y="586"/>
                    <a:pt x="39274" y="1025"/>
                    <a:pt x="40055" y="1025"/>
                  </a:cubicBezTo>
                  <a:lnTo>
                    <a:pt x="53911" y="1025"/>
                  </a:lnTo>
                  <a:cubicBezTo>
                    <a:pt x="54496" y="1025"/>
                    <a:pt x="55130" y="586"/>
                    <a:pt x="55326" y="1"/>
                  </a:cubicBezTo>
                  <a:close/>
                </a:path>
              </a:pathLst>
            </a:custGeom>
            <a:solidFill>
              <a:schemeClr val="lt2"/>
            </a:solidFill>
            <a:ln cap="flat" cmpd="sng" w="76200">
              <a:solidFill>
                <a:schemeClr val="lt2"/>
              </a:solidFill>
              <a:prstDash val="solid"/>
              <a:miter lim="487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8" name="Google Shape;1508;p81"/>
          <p:cNvPicPr preferRelativeResize="0"/>
          <p:nvPr/>
        </p:nvPicPr>
        <p:blipFill rotWithShape="1">
          <a:blip r:embed="rId3">
            <a:alphaModFix/>
          </a:blip>
          <a:srcRect b="758" l="0" r="0" t="758"/>
          <a:stretch/>
        </p:blipFill>
        <p:spPr>
          <a:xfrm>
            <a:off x="2180189" y="1888400"/>
            <a:ext cx="4500300" cy="2525100"/>
          </a:xfrm>
          <a:prstGeom prst="roundRect">
            <a:avLst>
              <a:gd fmla="val 6013" name="adj"/>
            </a:avLst>
          </a:prstGeom>
          <a:noFill/>
          <a:ln cap="flat" cmpd="sng" w="19050">
            <a:solidFill>
              <a:schemeClr val="accent1"/>
            </a:solidFill>
            <a:prstDash val="solid"/>
            <a:round/>
            <a:headEnd len="sm" w="sm" type="none"/>
            <a:tailEnd len="sm" w="sm" type="none"/>
          </a:ln>
        </p:spPr>
      </p:pic>
      <p:pic>
        <p:nvPicPr>
          <p:cNvPr id="1509" name="Google Shape;1509;p81"/>
          <p:cNvPicPr preferRelativeResize="0"/>
          <p:nvPr/>
        </p:nvPicPr>
        <p:blipFill>
          <a:blip r:embed="rId4">
            <a:alphaModFix/>
          </a:blip>
          <a:stretch>
            <a:fillRect/>
          </a:stretch>
        </p:blipFill>
        <p:spPr>
          <a:xfrm>
            <a:off x="2052325" y="418975"/>
            <a:ext cx="4843150" cy="737750"/>
          </a:xfrm>
          <a:prstGeom prst="rect">
            <a:avLst/>
          </a:prstGeom>
          <a:noFill/>
          <a:ln>
            <a:noFill/>
          </a:ln>
        </p:spPr>
      </p:pic>
      <p:grpSp>
        <p:nvGrpSpPr>
          <p:cNvPr id="1510" name="Google Shape;1510;p81"/>
          <p:cNvGrpSpPr/>
          <p:nvPr/>
        </p:nvGrpSpPr>
        <p:grpSpPr>
          <a:xfrm rot="-2700000">
            <a:off x="-963855" y="-114498"/>
            <a:ext cx="3369700" cy="1330346"/>
            <a:chOff x="5513844" y="-97607"/>
            <a:chExt cx="2162390" cy="949623"/>
          </a:xfrm>
        </p:grpSpPr>
        <p:sp>
          <p:nvSpPr>
            <p:cNvPr id="1511" name="Google Shape;1511;p81"/>
            <p:cNvSpPr/>
            <p:nvPr/>
          </p:nvSpPr>
          <p:spPr>
            <a:xfrm>
              <a:off x="7070895" y="285882"/>
              <a:ext cx="368086" cy="210197"/>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1"/>
            <p:cNvSpPr/>
            <p:nvPr/>
          </p:nvSpPr>
          <p:spPr>
            <a:xfrm>
              <a:off x="7220050" y="609343"/>
              <a:ext cx="456184" cy="213863"/>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81"/>
            <p:cNvGrpSpPr/>
            <p:nvPr/>
          </p:nvGrpSpPr>
          <p:grpSpPr>
            <a:xfrm>
              <a:off x="5513844" y="-97607"/>
              <a:ext cx="1530563" cy="949623"/>
              <a:chOff x="-320646" y="4277549"/>
              <a:chExt cx="1246895" cy="773624"/>
            </a:xfrm>
          </p:grpSpPr>
          <p:sp>
            <p:nvSpPr>
              <p:cNvPr id="1514" name="Google Shape;1514;p81"/>
              <p:cNvSpPr/>
              <p:nvPr/>
            </p:nvSpPr>
            <p:spPr>
              <a:xfrm>
                <a:off x="736586" y="4760453"/>
                <a:ext cx="189663" cy="290720"/>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1"/>
              <p:cNvSpPr/>
              <p:nvPr/>
            </p:nvSpPr>
            <p:spPr>
              <a:xfrm>
                <a:off x="261779" y="4682245"/>
                <a:ext cx="299862" cy="171240"/>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1"/>
              <p:cNvSpPr/>
              <p:nvPr/>
            </p:nvSpPr>
            <p:spPr>
              <a:xfrm>
                <a:off x="-115832" y="4366779"/>
                <a:ext cx="266171" cy="208407"/>
              </a:xfrm>
              <a:custGeom>
                <a:rect b="b" l="l" r="r" t="t"/>
                <a:pathLst>
                  <a:path extrusionOk="0" h="5641" w="7205">
                    <a:moveTo>
                      <a:pt x="808" y="1"/>
                    </a:moveTo>
                    <a:cubicBezTo>
                      <a:pt x="633" y="1"/>
                      <a:pt x="469" y="69"/>
                      <a:pt x="338" y="265"/>
                    </a:cubicBezTo>
                    <a:cubicBezTo>
                      <a:pt x="0" y="774"/>
                      <a:pt x="352" y="1144"/>
                      <a:pt x="774" y="1359"/>
                    </a:cubicBezTo>
                    <a:cubicBezTo>
                      <a:pt x="2036" y="1998"/>
                      <a:pt x="2946" y="2984"/>
                      <a:pt x="3774" y="4092"/>
                    </a:cubicBezTo>
                    <a:cubicBezTo>
                      <a:pt x="4251" y="4731"/>
                      <a:pt x="4890" y="5233"/>
                      <a:pt x="5815" y="5531"/>
                    </a:cubicBezTo>
                    <a:cubicBezTo>
                      <a:pt x="5967" y="5569"/>
                      <a:pt x="6169" y="5641"/>
                      <a:pt x="6368" y="5641"/>
                    </a:cubicBezTo>
                    <a:cubicBezTo>
                      <a:pt x="6570" y="5641"/>
                      <a:pt x="6768" y="5567"/>
                      <a:pt x="6908" y="5309"/>
                    </a:cubicBezTo>
                    <a:cubicBezTo>
                      <a:pt x="7204" y="4764"/>
                      <a:pt x="6777" y="4470"/>
                      <a:pt x="6320" y="4310"/>
                    </a:cubicBezTo>
                    <a:cubicBezTo>
                      <a:pt x="5398" y="3988"/>
                      <a:pt x="4830" y="3291"/>
                      <a:pt x="4291" y="2546"/>
                    </a:cubicBezTo>
                    <a:cubicBezTo>
                      <a:pt x="3543" y="1512"/>
                      <a:pt x="2584" y="716"/>
                      <a:pt x="1420" y="181"/>
                    </a:cubicBezTo>
                    <a:cubicBezTo>
                      <a:pt x="1227" y="92"/>
                      <a:pt x="1011" y="1"/>
                      <a:pt x="808"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1"/>
              <p:cNvSpPr/>
              <p:nvPr/>
            </p:nvSpPr>
            <p:spPr>
              <a:xfrm>
                <a:off x="-320646" y="4537775"/>
                <a:ext cx="196239" cy="222668"/>
              </a:xfrm>
              <a:custGeom>
                <a:rect b="b" l="l" r="r" t="t"/>
                <a:pathLst>
                  <a:path extrusionOk="0" h="6027" w="5312">
                    <a:moveTo>
                      <a:pt x="4303" y="1"/>
                    </a:moveTo>
                    <a:cubicBezTo>
                      <a:pt x="3775" y="1"/>
                      <a:pt x="3589" y="488"/>
                      <a:pt x="3579" y="971"/>
                    </a:cubicBezTo>
                    <a:cubicBezTo>
                      <a:pt x="3548" y="2401"/>
                      <a:pt x="2648" y="3200"/>
                      <a:pt x="1551" y="3880"/>
                    </a:cubicBezTo>
                    <a:cubicBezTo>
                      <a:pt x="1023" y="4207"/>
                      <a:pt x="441" y="4473"/>
                      <a:pt x="142" y="5062"/>
                    </a:cubicBezTo>
                    <a:cubicBezTo>
                      <a:pt x="0" y="5339"/>
                      <a:pt x="40" y="5602"/>
                      <a:pt x="250" y="5840"/>
                    </a:cubicBezTo>
                    <a:cubicBezTo>
                      <a:pt x="369" y="5974"/>
                      <a:pt x="498" y="6027"/>
                      <a:pt x="628" y="6027"/>
                    </a:cubicBezTo>
                    <a:cubicBezTo>
                      <a:pt x="760" y="6027"/>
                      <a:pt x="892" y="5972"/>
                      <a:pt x="1015" y="5890"/>
                    </a:cubicBezTo>
                    <a:cubicBezTo>
                      <a:pt x="1770" y="5391"/>
                      <a:pt x="2525" y="4890"/>
                      <a:pt x="3251" y="4351"/>
                    </a:cubicBezTo>
                    <a:cubicBezTo>
                      <a:pt x="4045" y="3762"/>
                      <a:pt x="4637" y="3021"/>
                      <a:pt x="4781" y="1984"/>
                    </a:cubicBezTo>
                    <a:cubicBezTo>
                      <a:pt x="4841" y="1789"/>
                      <a:pt x="4908" y="1574"/>
                      <a:pt x="4972" y="1358"/>
                    </a:cubicBezTo>
                    <a:cubicBezTo>
                      <a:pt x="5137" y="796"/>
                      <a:pt x="5312" y="172"/>
                      <a:pt x="4489" y="19"/>
                    </a:cubicBezTo>
                    <a:cubicBezTo>
                      <a:pt x="4423" y="7"/>
                      <a:pt x="4361" y="1"/>
                      <a:pt x="4303" y="1"/>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1"/>
              <p:cNvSpPr/>
              <p:nvPr/>
            </p:nvSpPr>
            <p:spPr>
              <a:xfrm>
                <a:off x="231294" y="4277549"/>
                <a:ext cx="371634" cy="174225"/>
              </a:xfrm>
              <a:custGeom>
                <a:rect b="b" l="l" r="r" t="t"/>
                <a:pathLst>
                  <a:path extrusionOk="0" h="4351" w="9281">
                    <a:moveTo>
                      <a:pt x="8113" y="1"/>
                    </a:moveTo>
                    <a:cubicBezTo>
                      <a:pt x="7698" y="1"/>
                      <a:pt x="7312" y="137"/>
                      <a:pt x="6972" y="399"/>
                    </a:cubicBezTo>
                    <a:cubicBezTo>
                      <a:pt x="6486" y="777"/>
                      <a:pt x="5985" y="1166"/>
                      <a:pt x="5597" y="1637"/>
                    </a:cubicBezTo>
                    <a:cubicBezTo>
                      <a:pt x="4810" y="2591"/>
                      <a:pt x="3855" y="2984"/>
                      <a:pt x="2761" y="2984"/>
                    </a:cubicBezTo>
                    <a:cubicBezTo>
                      <a:pt x="2446" y="2984"/>
                      <a:pt x="2121" y="2951"/>
                      <a:pt x="1784" y="2890"/>
                    </a:cubicBezTo>
                    <a:cubicBezTo>
                      <a:pt x="1393" y="2820"/>
                      <a:pt x="1004" y="2713"/>
                      <a:pt x="613" y="2695"/>
                    </a:cubicBezTo>
                    <a:cubicBezTo>
                      <a:pt x="604" y="2695"/>
                      <a:pt x="595" y="2695"/>
                      <a:pt x="586" y="2695"/>
                    </a:cubicBezTo>
                    <a:cubicBezTo>
                      <a:pt x="289" y="2695"/>
                      <a:pt x="104" y="2923"/>
                      <a:pt x="48" y="3217"/>
                    </a:cubicBezTo>
                    <a:cubicBezTo>
                      <a:pt x="1" y="3450"/>
                      <a:pt x="77" y="3683"/>
                      <a:pt x="276" y="3808"/>
                    </a:cubicBezTo>
                    <a:cubicBezTo>
                      <a:pt x="513" y="3957"/>
                      <a:pt x="787" y="4046"/>
                      <a:pt x="931" y="4110"/>
                    </a:cubicBezTo>
                    <a:cubicBezTo>
                      <a:pt x="1605" y="4262"/>
                      <a:pt x="2248" y="4351"/>
                      <a:pt x="2859" y="4351"/>
                    </a:cubicBezTo>
                    <a:cubicBezTo>
                      <a:pt x="4235" y="4351"/>
                      <a:pt x="5446" y="3899"/>
                      <a:pt x="6468" y="2700"/>
                    </a:cubicBezTo>
                    <a:cubicBezTo>
                      <a:pt x="7040" y="2029"/>
                      <a:pt x="7621" y="1308"/>
                      <a:pt x="8660" y="1254"/>
                    </a:cubicBezTo>
                    <a:cubicBezTo>
                      <a:pt x="9016" y="1234"/>
                      <a:pt x="9281" y="959"/>
                      <a:pt x="9203" y="550"/>
                    </a:cubicBezTo>
                    <a:cubicBezTo>
                      <a:pt x="9146" y="236"/>
                      <a:pt x="8868" y="124"/>
                      <a:pt x="8581" y="56"/>
                    </a:cubicBezTo>
                    <a:cubicBezTo>
                      <a:pt x="8422" y="19"/>
                      <a:pt x="8265" y="1"/>
                      <a:pt x="8113" y="1"/>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1"/>
              <p:cNvSpPr/>
              <p:nvPr/>
            </p:nvSpPr>
            <p:spPr>
              <a:xfrm>
                <a:off x="683875" y="4412645"/>
                <a:ext cx="174986" cy="177308"/>
              </a:xfrm>
              <a:custGeom>
                <a:rect b="b" l="l" r="r" t="t"/>
                <a:pathLst>
                  <a:path extrusionOk="0" h="4428" w="4370">
                    <a:moveTo>
                      <a:pt x="3617" y="1"/>
                    </a:moveTo>
                    <a:cubicBezTo>
                      <a:pt x="3487" y="1"/>
                      <a:pt x="3359" y="47"/>
                      <a:pt x="3244" y="107"/>
                    </a:cubicBezTo>
                    <a:cubicBezTo>
                      <a:pt x="2451" y="526"/>
                      <a:pt x="1620" y="877"/>
                      <a:pt x="946" y="1500"/>
                    </a:cubicBezTo>
                    <a:cubicBezTo>
                      <a:pt x="325" y="2076"/>
                      <a:pt x="125" y="2815"/>
                      <a:pt x="39" y="3603"/>
                    </a:cubicBezTo>
                    <a:cubicBezTo>
                      <a:pt x="0" y="3954"/>
                      <a:pt x="107" y="4292"/>
                      <a:pt x="498" y="4400"/>
                    </a:cubicBezTo>
                    <a:cubicBezTo>
                      <a:pt x="567" y="4418"/>
                      <a:pt x="633" y="4427"/>
                      <a:pt x="697" y="4427"/>
                    </a:cubicBezTo>
                    <a:cubicBezTo>
                      <a:pt x="993" y="4427"/>
                      <a:pt x="1219" y="4231"/>
                      <a:pt x="1262" y="3939"/>
                    </a:cubicBezTo>
                    <a:cubicBezTo>
                      <a:pt x="1456" y="2594"/>
                      <a:pt x="2412" y="1971"/>
                      <a:pt x="3520" y="1453"/>
                    </a:cubicBezTo>
                    <a:cubicBezTo>
                      <a:pt x="3765" y="1338"/>
                      <a:pt x="4015" y="1150"/>
                      <a:pt x="4157" y="929"/>
                    </a:cubicBezTo>
                    <a:cubicBezTo>
                      <a:pt x="4370" y="598"/>
                      <a:pt x="4214" y="292"/>
                      <a:pt x="3890" y="78"/>
                    </a:cubicBezTo>
                    <a:cubicBezTo>
                      <a:pt x="3799" y="23"/>
                      <a:pt x="3708" y="1"/>
                      <a:pt x="3617"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0" name="Google Shape;1520;p81"/>
          <p:cNvGrpSpPr/>
          <p:nvPr/>
        </p:nvGrpSpPr>
        <p:grpSpPr>
          <a:xfrm>
            <a:off x="7107531" y="710519"/>
            <a:ext cx="982511" cy="1177883"/>
            <a:chOff x="7108481" y="59269"/>
            <a:chExt cx="982511" cy="1177883"/>
          </a:xfrm>
        </p:grpSpPr>
        <p:grpSp>
          <p:nvGrpSpPr>
            <p:cNvPr id="1521" name="Google Shape;1521;p81"/>
            <p:cNvGrpSpPr/>
            <p:nvPr/>
          </p:nvGrpSpPr>
          <p:grpSpPr>
            <a:xfrm rot="673584">
              <a:off x="7202428" y="126638"/>
              <a:ext cx="794618" cy="1043132"/>
              <a:chOff x="764358" y="3353571"/>
              <a:chExt cx="278641" cy="365810"/>
            </a:xfrm>
          </p:grpSpPr>
          <p:sp>
            <p:nvSpPr>
              <p:cNvPr id="1522" name="Google Shape;1522;p81"/>
              <p:cNvSpPr/>
              <p:nvPr/>
            </p:nvSpPr>
            <p:spPr>
              <a:xfrm>
                <a:off x="764358" y="3353571"/>
                <a:ext cx="278641" cy="365810"/>
              </a:xfrm>
              <a:custGeom>
                <a:rect b="b" l="l" r="r" t="t"/>
                <a:pathLst>
                  <a:path extrusionOk="0" h="9461" w="7207">
                    <a:moveTo>
                      <a:pt x="3606" y="555"/>
                    </a:moveTo>
                    <a:cubicBezTo>
                      <a:pt x="3675" y="555"/>
                      <a:pt x="3744" y="580"/>
                      <a:pt x="3801" y="637"/>
                    </a:cubicBezTo>
                    <a:cubicBezTo>
                      <a:pt x="3975" y="811"/>
                      <a:pt x="3851" y="1110"/>
                      <a:pt x="3604" y="1110"/>
                    </a:cubicBezTo>
                    <a:cubicBezTo>
                      <a:pt x="3452" y="1110"/>
                      <a:pt x="3327" y="985"/>
                      <a:pt x="3327" y="833"/>
                    </a:cubicBezTo>
                    <a:cubicBezTo>
                      <a:pt x="3327" y="665"/>
                      <a:pt x="3464" y="555"/>
                      <a:pt x="3606" y="555"/>
                    </a:cubicBezTo>
                    <a:close/>
                    <a:moveTo>
                      <a:pt x="3604" y="1664"/>
                    </a:moveTo>
                    <a:cubicBezTo>
                      <a:pt x="4741" y="1664"/>
                      <a:pt x="5461" y="2430"/>
                      <a:pt x="5864" y="3073"/>
                    </a:cubicBezTo>
                    <a:cubicBezTo>
                      <a:pt x="6163" y="3550"/>
                      <a:pt x="6392" y="4134"/>
                      <a:pt x="6525" y="4731"/>
                    </a:cubicBezTo>
                    <a:lnTo>
                      <a:pt x="5544" y="4731"/>
                    </a:lnTo>
                    <a:lnTo>
                      <a:pt x="5544" y="4176"/>
                    </a:lnTo>
                    <a:cubicBezTo>
                      <a:pt x="5543" y="3717"/>
                      <a:pt x="5172" y="3345"/>
                      <a:pt x="4712" y="3345"/>
                    </a:cubicBezTo>
                    <a:lnTo>
                      <a:pt x="2495" y="3345"/>
                    </a:lnTo>
                    <a:cubicBezTo>
                      <a:pt x="2037" y="3345"/>
                      <a:pt x="1665" y="3717"/>
                      <a:pt x="1664" y="4176"/>
                    </a:cubicBezTo>
                    <a:lnTo>
                      <a:pt x="1664" y="4731"/>
                    </a:lnTo>
                    <a:lnTo>
                      <a:pt x="684" y="4731"/>
                    </a:lnTo>
                    <a:cubicBezTo>
                      <a:pt x="815" y="4134"/>
                      <a:pt x="1045" y="3550"/>
                      <a:pt x="1345" y="3073"/>
                    </a:cubicBezTo>
                    <a:cubicBezTo>
                      <a:pt x="1747" y="2430"/>
                      <a:pt x="2466" y="1664"/>
                      <a:pt x="3604" y="1664"/>
                    </a:cubicBezTo>
                    <a:close/>
                    <a:moveTo>
                      <a:pt x="4712" y="3899"/>
                    </a:moveTo>
                    <a:cubicBezTo>
                      <a:pt x="4866" y="3899"/>
                      <a:pt x="4989" y="4023"/>
                      <a:pt x="4989" y="4176"/>
                    </a:cubicBezTo>
                    <a:lnTo>
                      <a:pt x="4989" y="5840"/>
                    </a:lnTo>
                    <a:cubicBezTo>
                      <a:pt x="4989" y="5992"/>
                      <a:pt x="4866" y="6116"/>
                      <a:pt x="4712" y="6117"/>
                    </a:cubicBezTo>
                    <a:lnTo>
                      <a:pt x="2495" y="6117"/>
                    </a:lnTo>
                    <a:cubicBezTo>
                      <a:pt x="2343" y="6116"/>
                      <a:pt x="2218" y="5992"/>
                      <a:pt x="2218" y="5839"/>
                    </a:cubicBezTo>
                    <a:lnTo>
                      <a:pt x="2218" y="4176"/>
                    </a:lnTo>
                    <a:cubicBezTo>
                      <a:pt x="2218" y="4023"/>
                      <a:pt x="2343" y="3899"/>
                      <a:pt x="2495" y="3899"/>
                    </a:cubicBezTo>
                    <a:close/>
                    <a:moveTo>
                      <a:pt x="6619" y="5285"/>
                    </a:moveTo>
                    <a:cubicBezTo>
                      <a:pt x="6641" y="5469"/>
                      <a:pt x="6653" y="5654"/>
                      <a:pt x="6653" y="5840"/>
                    </a:cubicBezTo>
                    <a:cubicBezTo>
                      <a:pt x="6653" y="7531"/>
                      <a:pt x="5285" y="8907"/>
                      <a:pt x="3604" y="8907"/>
                    </a:cubicBezTo>
                    <a:cubicBezTo>
                      <a:pt x="1924" y="8907"/>
                      <a:pt x="556" y="7531"/>
                      <a:pt x="556" y="5840"/>
                    </a:cubicBezTo>
                    <a:cubicBezTo>
                      <a:pt x="556" y="5654"/>
                      <a:pt x="567" y="5469"/>
                      <a:pt x="589" y="5285"/>
                    </a:cubicBezTo>
                    <a:lnTo>
                      <a:pt x="1664" y="5285"/>
                    </a:lnTo>
                    <a:lnTo>
                      <a:pt x="1664" y="5840"/>
                    </a:lnTo>
                    <a:cubicBezTo>
                      <a:pt x="1665" y="6298"/>
                      <a:pt x="2037" y="6670"/>
                      <a:pt x="2495" y="6671"/>
                    </a:cubicBezTo>
                    <a:lnTo>
                      <a:pt x="4712" y="6671"/>
                    </a:lnTo>
                    <a:cubicBezTo>
                      <a:pt x="5172" y="6670"/>
                      <a:pt x="5543" y="6298"/>
                      <a:pt x="5544" y="5840"/>
                    </a:cubicBezTo>
                    <a:lnTo>
                      <a:pt x="5544" y="5285"/>
                    </a:lnTo>
                    <a:close/>
                    <a:moveTo>
                      <a:pt x="3604" y="0"/>
                    </a:moveTo>
                    <a:cubicBezTo>
                      <a:pt x="2985" y="0"/>
                      <a:pt x="2584" y="651"/>
                      <a:pt x="2861" y="1204"/>
                    </a:cubicBezTo>
                    <a:cubicBezTo>
                      <a:pt x="2008" y="1429"/>
                      <a:pt x="1346" y="2028"/>
                      <a:pt x="875" y="2778"/>
                    </a:cubicBezTo>
                    <a:cubicBezTo>
                      <a:pt x="327" y="3650"/>
                      <a:pt x="1" y="4795"/>
                      <a:pt x="1" y="5840"/>
                    </a:cubicBezTo>
                    <a:cubicBezTo>
                      <a:pt x="1" y="7827"/>
                      <a:pt x="1615" y="9461"/>
                      <a:pt x="3604" y="9461"/>
                    </a:cubicBezTo>
                    <a:cubicBezTo>
                      <a:pt x="5592" y="9461"/>
                      <a:pt x="7207" y="7829"/>
                      <a:pt x="7207" y="5840"/>
                    </a:cubicBezTo>
                    <a:cubicBezTo>
                      <a:pt x="7207" y="4795"/>
                      <a:pt x="6880" y="3651"/>
                      <a:pt x="6333" y="2778"/>
                    </a:cubicBezTo>
                    <a:cubicBezTo>
                      <a:pt x="5863" y="2028"/>
                      <a:pt x="5200" y="1429"/>
                      <a:pt x="4348" y="1204"/>
                    </a:cubicBezTo>
                    <a:cubicBezTo>
                      <a:pt x="4624" y="651"/>
                      <a:pt x="4222" y="0"/>
                      <a:pt x="3604" y="0"/>
                    </a:cubicBezTo>
                    <a:close/>
                  </a:path>
                </a:pathLst>
              </a:custGeom>
              <a:solidFill>
                <a:schemeClr val="dk1"/>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3" name="Google Shape;1523;p81"/>
              <p:cNvSpPr/>
              <p:nvPr/>
            </p:nvSpPr>
            <p:spPr>
              <a:xfrm>
                <a:off x="889392" y="3654308"/>
                <a:ext cx="25092" cy="21498"/>
              </a:xfrm>
              <a:custGeom>
                <a:rect b="b" l="l" r="r" t="t"/>
                <a:pathLst>
                  <a:path extrusionOk="0" h="556" w="649">
                    <a:moveTo>
                      <a:pt x="371" y="1"/>
                    </a:moveTo>
                    <a:cubicBezTo>
                      <a:pt x="124" y="1"/>
                      <a:pt x="1" y="300"/>
                      <a:pt x="175" y="475"/>
                    </a:cubicBezTo>
                    <a:cubicBezTo>
                      <a:pt x="231" y="531"/>
                      <a:pt x="300" y="556"/>
                      <a:pt x="368" y="556"/>
                    </a:cubicBezTo>
                    <a:cubicBezTo>
                      <a:pt x="511" y="556"/>
                      <a:pt x="648" y="445"/>
                      <a:pt x="648" y="278"/>
                    </a:cubicBezTo>
                    <a:cubicBezTo>
                      <a:pt x="648" y="125"/>
                      <a:pt x="524" y="1"/>
                      <a:pt x="371" y="1"/>
                    </a:cubicBezTo>
                    <a:close/>
                  </a:path>
                </a:pathLst>
              </a:custGeom>
              <a:solidFill>
                <a:schemeClr val="dk1"/>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4" name="Google Shape;1524;p81"/>
              <p:cNvSpPr/>
              <p:nvPr/>
            </p:nvSpPr>
            <p:spPr>
              <a:xfrm>
                <a:off x="932192" y="3632887"/>
                <a:ext cx="25092" cy="21498"/>
              </a:xfrm>
              <a:custGeom>
                <a:rect b="b" l="l" r="r" t="t"/>
                <a:pathLst>
                  <a:path extrusionOk="0" h="556" w="649">
                    <a:moveTo>
                      <a:pt x="371" y="1"/>
                    </a:moveTo>
                    <a:cubicBezTo>
                      <a:pt x="124" y="1"/>
                      <a:pt x="1" y="299"/>
                      <a:pt x="176" y="475"/>
                    </a:cubicBezTo>
                    <a:cubicBezTo>
                      <a:pt x="232" y="531"/>
                      <a:pt x="301" y="556"/>
                      <a:pt x="369" y="556"/>
                    </a:cubicBezTo>
                    <a:cubicBezTo>
                      <a:pt x="511" y="556"/>
                      <a:pt x="648" y="445"/>
                      <a:pt x="648" y="278"/>
                    </a:cubicBezTo>
                    <a:cubicBezTo>
                      <a:pt x="648" y="125"/>
                      <a:pt x="525" y="1"/>
                      <a:pt x="371" y="1"/>
                    </a:cubicBezTo>
                    <a:close/>
                  </a:path>
                </a:pathLst>
              </a:custGeom>
              <a:solidFill>
                <a:schemeClr val="dk1"/>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5" name="Google Shape;1525;p81"/>
              <p:cNvSpPr/>
              <p:nvPr/>
            </p:nvSpPr>
            <p:spPr>
              <a:xfrm>
                <a:off x="846516" y="3632887"/>
                <a:ext cx="25092" cy="21498"/>
              </a:xfrm>
              <a:custGeom>
                <a:rect b="b" l="l" r="r" t="t"/>
                <a:pathLst>
                  <a:path extrusionOk="0" h="556" w="649">
                    <a:moveTo>
                      <a:pt x="370" y="1"/>
                    </a:moveTo>
                    <a:cubicBezTo>
                      <a:pt x="124" y="1"/>
                      <a:pt x="0" y="299"/>
                      <a:pt x="174" y="475"/>
                    </a:cubicBezTo>
                    <a:cubicBezTo>
                      <a:pt x="231" y="531"/>
                      <a:pt x="300" y="556"/>
                      <a:pt x="368" y="556"/>
                    </a:cubicBezTo>
                    <a:cubicBezTo>
                      <a:pt x="511" y="556"/>
                      <a:pt x="648" y="445"/>
                      <a:pt x="648" y="278"/>
                    </a:cubicBezTo>
                    <a:cubicBezTo>
                      <a:pt x="648" y="125"/>
                      <a:pt x="524" y="1"/>
                      <a:pt x="370" y="1"/>
                    </a:cubicBezTo>
                    <a:close/>
                  </a:path>
                </a:pathLst>
              </a:custGeom>
              <a:solidFill>
                <a:schemeClr val="dk1"/>
              </a:solid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526" name="Google Shape;1526;p81"/>
            <p:cNvGrpSpPr/>
            <p:nvPr/>
          </p:nvGrpSpPr>
          <p:grpSpPr>
            <a:xfrm rot="673584">
              <a:off x="7202428" y="126650"/>
              <a:ext cx="794618" cy="1043132"/>
              <a:chOff x="764358" y="3353571"/>
              <a:chExt cx="278641" cy="365810"/>
            </a:xfrm>
          </p:grpSpPr>
          <p:sp>
            <p:nvSpPr>
              <p:cNvPr id="1527" name="Google Shape;1527;p81"/>
              <p:cNvSpPr/>
              <p:nvPr/>
            </p:nvSpPr>
            <p:spPr>
              <a:xfrm>
                <a:off x="764358" y="3353571"/>
                <a:ext cx="278641" cy="365810"/>
              </a:xfrm>
              <a:custGeom>
                <a:rect b="b" l="l" r="r" t="t"/>
                <a:pathLst>
                  <a:path extrusionOk="0" h="9461" w="7207">
                    <a:moveTo>
                      <a:pt x="3606" y="555"/>
                    </a:moveTo>
                    <a:cubicBezTo>
                      <a:pt x="3675" y="555"/>
                      <a:pt x="3744" y="580"/>
                      <a:pt x="3801" y="637"/>
                    </a:cubicBezTo>
                    <a:cubicBezTo>
                      <a:pt x="3975" y="811"/>
                      <a:pt x="3851" y="1110"/>
                      <a:pt x="3604" y="1110"/>
                    </a:cubicBezTo>
                    <a:cubicBezTo>
                      <a:pt x="3452" y="1110"/>
                      <a:pt x="3327" y="985"/>
                      <a:pt x="3327" y="833"/>
                    </a:cubicBezTo>
                    <a:cubicBezTo>
                      <a:pt x="3327" y="665"/>
                      <a:pt x="3464" y="555"/>
                      <a:pt x="3606" y="555"/>
                    </a:cubicBezTo>
                    <a:close/>
                    <a:moveTo>
                      <a:pt x="3604" y="1664"/>
                    </a:moveTo>
                    <a:cubicBezTo>
                      <a:pt x="4741" y="1664"/>
                      <a:pt x="5461" y="2430"/>
                      <a:pt x="5864" y="3073"/>
                    </a:cubicBezTo>
                    <a:cubicBezTo>
                      <a:pt x="6163" y="3550"/>
                      <a:pt x="6392" y="4134"/>
                      <a:pt x="6525" y="4731"/>
                    </a:cubicBezTo>
                    <a:lnTo>
                      <a:pt x="5544" y="4731"/>
                    </a:lnTo>
                    <a:lnTo>
                      <a:pt x="5544" y="4176"/>
                    </a:lnTo>
                    <a:cubicBezTo>
                      <a:pt x="5543" y="3717"/>
                      <a:pt x="5172" y="3345"/>
                      <a:pt x="4712" y="3345"/>
                    </a:cubicBezTo>
                    <a:lnTo>
                      <a:pt x="2495" y="3345"/>
                    </a:lnTo>
                    <a:cubicBezTo>
                      <a:pt x="2037" y="3345"/>
                      <a:pt x="1665" y="3717"/>
                      <a:pt x="1664" y="4176"/>
                    </a:cubicBezTo>
                    <a:lnTo>
                      <a:pt x="1664" y="4731"/>
                    </a:lnTo>
                    <a:lnTo>
                      <a:pt x="684" y="4731"/>
                    </a:lnTo>
                    <a:cubicBezTo>
                      <a:pt x="815" y="4134"/>
                      <a:pt x="1045" y="3550"/>
                      <a:pt x="1345" y="3073"/>
                    </a:cubicBezTo>
                    <a:cubicBezTo>
                      <a:pt x="1747" y="2430"/>
                      <a:pt x="2466" y="1664"/>
                      <a:pt x="3604" y="1664"/>
                    </a:cubicBezTo>
                    <a:close/>
                    <a:moveTo>
                      <a:pt x="4712" y="3899"/>
                    </a:moveTo>
                    <a:cubicBezTo>
                      <a:pt x="4866" y="3899"/>
                      <a:pt x="4989" y="4023"/>
                      <a:pt x="4989" y="4176"/>
                    </a:cubicBezTo>
                    <a:lnTo>
                      <a:pt x="4989" y="5840"/>
                    </a:lnTo>
                    <a:cubicBezTo>
                      <a:pt x="4989" y="5992"/>
                      <a:pt x="4866" y="6116"/>
                      <a:pt x="4712" y="6117"/>
                    </a:cubicBezTo>
                    <a:lnTo>
                      <a:pt x="2495" y="6117"/>
                    </a:lnTo>
                    <a:cubicBezTo>
                      <a:pt x="2343" y="6116"/>
                      <a:pt x="2218" y="5992"/>
                      <a:pt x="2218" y="5839"/>
                    </a:cubicBezTo>
                    <a:lnTo>
                      <a:pt x="2218" y="4176"/>
                    </a:lnTo>
                    <a:cubicBezTo>
                      <a:pt x="2218" y="4023"/>
                      <a:pt x="2343" y="3899"/>
                      <a:pt x="2495" y="3899"/>
                    </a:cubicBezTo>
                    <a:close/>
                    <a:moveTo>
                      <a:pt x="6619" y="5285"/>
                    </a:moveTo>
                    <a:cubicBezTo>
                      <a:pt x="6641" y="5469"/>
                      <a:pt x="6653" y="5654"/>
                      <a:pt x="6653" y="5840"/>
                    </a:cubicBezTo>
                    <a:cubicBezTo>
                      <a:pt x="6653" y="7531"/>
                      <a:pt x="5285" y="8907"/>
                      <a:pt x="3604" y="8907"/>
                    </a:cubicBezTo>
                    <a:cubicBezTo>
                      <a:pt x="1924" y="8907"/>
                      <a:pt x="556" y="7531"/>
                      <a:pt x="556" y="5840"/>
                    </a:cubicBezTo>
                    <a:cubicBezTo>
                      <a:pt x="556" y="5654"/>
                      <a:pt x="567" y="5469"/>
                      <a:pt x="589" y="5285"/>
                    </a:cubicBezTo>
                    <a:lnTo>
                      <a:pt x="1664" y="5285"/>
                    </a:lnTo>
                    <a:lnTo>
                      <a:pt x="1664" y="5840"/>
                    </a:lnTo>
                    <a:cubicBezTo>
                      <a:pt x="1665" y="6298"/>
                      <a:pt x="2037" y="6670"/>
                      <a:pt x="2495" y="6671"/>
                    </a:cubicBezTo>
                    <a:lnTo>
                      <a:pt x="4712" y="6671"/>
                    </a:lnTo>
                    <a:cubicBezTo>
                      <a:pt x="5172" y="6670"/>
                      <a:pt x="5543" y="6298"/>
                      <a:pt x="5544" y="5840"/>
                    </a:cubicBezTo>
                    <a:lnTo>
                      <a:pt x="5544" y="5285"/>
                    </a:lnTo>
                    <a:close/>
                    <a:moveTo>
                      <a:pt x="3604" y="0"/>
                    </a:moveTo>
                    <a:cubicBezTo>
                      <a:pt x="2985" y="0"/>
                      <a:pt x="2584" y="651"/>
                      <a:pt x="2861" y="1204"/>
                    </a:cubicBezTo>
                    <a:cubicBezTo>
                      <a:pt x="2008" y="1429"/>
                      <a:pt x="1346" y="2028"/>
                      <a:pt x="875" y="2778"/>
                    </a:cubicBezTo>
                    <a:cubicBezTo>
                      <a:pt x="327" y="3650"/>
                      <a:pt x="1" y="4795"/>
                      <a:pt x="1" y="5840"/>
                    </a:cubicBezTo>
                    <a:cubicBezTo>
                      <a:pt x="1" y="7827"/>
                      <a:pt x="1615" y="9461"/>
                      <a:pt x="3604" y="9461"/>
                    </a:cubicBezTo>
                    <a:cubicBezTo>
                      <a:pt x="5592" y="9461"/>
                      <a:pt x="7207" y="7829"/>
                      <a:pt x="7207" y="5840"/>
                    </a:cubicBezTo>
                    <a:cubicBezTo>
                      <a:pt x="7207" y="4795"/>
                      <a:pt x="6880" y="3651"/>
                      <a:pt x="6333" y="2778"/>
                    </a:cubicBezTo>
                    <a:cubicBezTo>
                      <a:pt x="5863" y="2028"/>
                      <a:pt x="5200" y="1429"/>
                      <a:pt x="4348" y="1204"/>
                    </a:cubicBezTo>
                    <a:cubicBezTo>
                      <a:pt x="4624" y="651"/>
                      <a:pt x="4222" y="0"/>
                      <a:pt x="3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8" name="Google Shape;1528;p81"/>
              <p:cNvSpPr/>
              <p:nvPr/>
            </p:nvSpPr>
            <p:spPr>
              <a:xfrm>
                <a:off x="889392" y="3654308"/>
                <a:ext cx="25092" cy="21498"/>
              </a:xfrm>
              <a:custGeom>
                <a:rect b="b" l="l" r="r" t="t"/>
                <a:pathLst>
                  <a:path extrusionOk="0" h="556" w="649">
                    <a:moveTo>
                      <a:pt x="371" y="1"/>
                    </a:moveTo>
                    <a:cubicBezTo>
                      <a:pt x="124" y="1"/>
                      <a:pt x="1" y="300"/>
                      <a:pt x="175" y="475"/>
                    </a:cubicBezTo>
                    <a:cubicBezTo>
                      <a:pt x="231" y="531"/>
                      <a:pt x="300" y="556"/>
                      <a:pt x="368" y="556"/>
                    </a:cubicBezTo>
                    <a:cubicBezTo>
                      <a:pt x="511" y="556"/>
                      <a:pt x="648" y="445"/>
                      <a:pt x="648" y="278"/>
                    </a:cubicBezTo>
                    <a:cubicBezTo>
                      <a:pt x="648" y="125"/>
                      <a:pt x="524"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29" name="Google Shape;1529;p81"/>
              <p:cNvSpPr/>
              <p:nvPr/>
            </p:nvSpPr>
            <p:spPr>
              <a:xfrm>
                <a:off x="932192" y="3632887"/>
                <a:ext cx="25092" cy="21498"/>
              </a:xfrm>
              <a:custGeom>
                <a:rect b="b" l="l" r="r" t="t"/>
                <a:pathLst>
                  <a:path extrusionOk="0" h="556" w="649">
                    <a:moveTo>
                      <a:pt x="371" y="1"/>
                    </a:moveTo>
                    <a:cubicBezTo>
                      <a:pt x="124" y="1"/>
                      <a:pt x="1" y="299"/>
                      <a:pt x="176" y="475"/>
                    </a:cubicBezTo>
                    <a:cubicBezTo>
                      <a:pt x="232" y="531"/>
                      <a:pt x="301" y="556"/>
                      <a:pt x="369" y="556"/>
                    </a:cubicBezTo>
                    <a:cubicBezTo>
                      <a:pt x="511" y="556"/>
                      <a:pt x="648" y="445"/>
                      <a:pt x="648" y="278"/>
                    </a:cubicBezTo>
                    <a:cubicBezTo>
                      <a:pt x="648" y="125"/>
                      <a:pt x="525" y="1"/>
                      <a:pt x="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30" name="Google Shape;1530;p81"/>
              <p:cNvSpPr/>
              <p:nvPr/>
            </p:nvSpPr>
            <p:spPr>
              <a:xfrm>
                <a:off x="846516" y="3632887"/>
                <a:ext cx="25092" cy="21498"/>
              </a:xfrm>
              <a:custGeom>
                <a:rect b="b" l="l" r="r" t="t"/>
                <a:pathLst>
                  <a:path extrusionOk="0" h="556" w="649">
                    <a:moveTo>
                      <a:pt x="370" y="1"/>
                    </a:moveTo>
                    <a:cubicBezTo>
                      <a:pt x="124" y="1"/>
                      <a:pt x="0" y="299"/>
                      <a:pt x="174" y="475"/>
                    </a:cubicBezTo>
                    <a:cubicBezTo>
                      <a:pt x="231" y="531"/>
                      <a:pt x="300" y="556"/>
                      <a:pt x="368" y="556"/>
                    </a:cubicBezTo>
                    <a:cubicBezTo>
                      <a:pt x="511" y="556"/>
                      <a:pt x="648" y="445"/>
                      <a:pt x="648" y="278"/>
                    </a:cubicBezTo>
                    <a:cubicBezTo>
                      <a:pt x="648" y="125"/>
                      <a:pt x="524" y="1"/>
                      <a:pt x="3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pic>
        <p:nvPicPr>
          <p:cNvPr id="1531" name="Google Shape;1531;p81" title="magic-wand-sparkle-soundroll-7-7-00-04.mp3">
            <a:hlinkClick r:id="rId5"/>
          </p:cNvPr>
          <p:cNvPicPr preferRelativeResize="0"/>
          <p:nvPr/>
        </p:nvPicPr>
        <p:blipFill>
          <a:blip r:embed="rId6">
            <a:alphaModFix/>
          </a:blip>
          <a:stretch>
            <a:fillRect/>
          </a:stretch>
        </p:blipFill>
        <p:spPr>
          <a:xfrm>
            <a:off x="8406900" y="446265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150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82"/>
          <p:cNvSpPr/>
          <p:nvPr/>
        </p:nvSpPr>
        <p:spPr>
          <a:xfrm rot="166">
            <a:off x="1268825" y="3397185"/>
            <a:ext cx="6206700" cy="619800"/>
          </a:xfrm>
          <a:prstGeom prst="parallelogram">
            <a:avLst>
              <a:gd fmla="val 18718" name="adj"/>
            </a:avLst>
          </a:prstGeom>
          <a:solidFill>
            <a:srgbClr val="00FF00"/>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1537" name="Google Shape;1537;p82"/>
          <p:cNvSpPr txBox="1"/>
          <p:nvPr>
            <p:ph idx="1" type="subTitle"/>
          </p:nvPr>
        </p:nvSpPr>
        <p:spPr>
          <a:xfrm rot="202">
            <a:off x="1814825" y="3397175"/>
            <a:ext cx="5114700" cy="61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Fix it with a digital cat!</a:t>
            </a:r>
            <a:endParaRPr sz="2700"/>
          </a:p>
        </p:txBody>
      </p:sp>
      <p:sp>
        <p:nvSpPr>
          <p:cNvPr id="1538" name="Google Shape;1538;p82"/>
          <p:cNvSpPr/>
          <p:nvPr/>
        </p:nvSpPr>
        <p:spPr>
          <a:xfrm>
            <a:off x="2122525" y="152400"/>
            <a:ext cx="4728002" cy="3115627"/>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lt1"/>
                </a:solidFill>
                <a:latin typeface="Knewave"/>
              </a:rPr>
              <a:t>Mental</a:t>
            </a:r>
            <a:br>
              <a:rPr b="0" i="0">
                <a:ln cap="flat" cmpd="sng" w="28575">
                  <a:solidFill>
                    <a:schemeClr val="dk1"/>
                  </a:solidFill>
                  <a:prstDash val="solid"/>
                  <a:round/>
                  <a:headEnd len="sm" w="sm" type="none"/>
                  <a:tailEnd len="sm" w="sm" type="none"/>
                </a:ln>
                <a:solidFill>
                  <a:schemeClr val="lt1"/>
                </a:solidFill>
                <a:latin typeface="Knewave"/>
              </a:rPr>
            </a:br>
            <a:r>
              <a:rPr b="0" i="0">
                <a:ln cap="flat" cmpd="sng" w="28575">
                  <a:solidFill>
                    <a:schemeClr val="dk1"/>
                  </a:solidFill>
                  <a:prstDash val="solid"/>
                  <a:round/>
                  <a:headEnd len="sm" w="sm" type="none"/>
                  <a:tailEnd len="sm" w="sm" type="none"/>
                </a:ln>
                <a:solidFill>
                  <a:schemeClr val="lt1"/>
                </a:solidFill>
                <a:latin typeface="Knewave"/>
              </a:rPr>
              <a:t>Health</a:t>
            </a:r>
          </a:p>
        </p:txBody>
      </p:sp>
      <p:grpSp>
        <p:nvGrpSpPr>
          <p:cNvPr id="1539" name="Google Shape;1539;p82"/>
          <p:cNvGrpSpPr/>
          <p:nvPr/>
        </p:nvGrpSpPr>
        <p:grpSpPr>
          <a:xfrm rot="6504140">
            <a:off x="1352919" y="4097464"/>
            <a:ext cx="827915" cy="944767"/>
            <a:chOff x="1117230" y="2691276"/>
            <a:chExt cx="827883" cy="944730"/>
          </a:xfrm>
        </p:grpSpPr>
        <p:sp>
          <p:nvSpPr>
            <p:cNvPr id="1540" name="Google Shape;1540;p82"/>
            <p:cNvSpPr/>
            <p:nvPr/>
          </p:nvSpPr>
          <p:spPr>
            <a:xfrm>
              <a:off x="1661960" y="2905732"/>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2"/>
            <p:cNvSpPr/>
            <p:nvPr/>
          </p:nvSpPr>
          <p:spPr>
            <a:xfrm>
              <a:off x="1117230" y="3380375"/>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2"/>
            <p:cNvSpPr/>
            <p:nvPr/>
          </p:nvSpPr>
          <p:spPr>
            <a:xfrm>
              <a:off x="1239675" y="2691276"/>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82"/>
          <p:cNvGrpSpPr/>
          <p:nvPr/>
        </p:nvGrpSpPr>
        <p:grpSpPr>
          <a:xfrm>
            <a:off x="7006180" y="4146157"/>
            <a:ext cx="911579" cy="847386"/>
            <a:chOff x="7006180" y="3603157"/>
            <a:chExt cx="911579" cy="847386"/>
          </a:xfrm>
        </p:grpSpPr>
        <p:sp>
          <p:nvSpPr>
            <p:cNvPr id="1544" name="Google Shape;1544;p82"/>
            <p:cNvSpPr/>
            <p:nvPr/>
          </p:nvSpPr>
          <p:spPr>
            <a:xfrm>
              <a:off x="7528510" y="3603157"/>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p:nvPr/>
          </p:nvSpPr>
          <p:spPr>
            <a:xfrm>
              <a:off x="7006180" y="3888975"/>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2"/>
            <p:cNvSpPr/>
            <p:nvPr/>
          </p:nvSpPr>
          <p:spPr>
            <a:xfrm>
              <a:off x="7592525" y="4062876"/>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7" name="Google Shape;1547;p82"/>
          <p:cNvPicPr preferRelativeResize="0"/>
          <p:nvPr/>
        </p:nvPicPr>
        <p:blipFill rotWithShape="1">
          <a:blip r:embed="rId3">
            <a:alphaModFix/>
          </a:blip>
          <a:srcRect b="0" l="12080" r="0" t="0"/>
          <a:stretch/>
        </p:blipFill>
        <p:spPr>
          <a:xfrm>
            <a:off x="6738200" y="3525225"/>
            <a:ext cx="2320475" cy="1565725"/>
          </a:xfrm>
          <a:prstGeom prst="rect">
            <a:avLst/>
          </a:prstGeom>
          <a:noFill/>
          <a:ln>
            <a:noFill/>
          </a:ln>
        </p:spPr>
      </p:pic>
      <p:pic>
        <p:nvPicPr>
          <p:cNvPr id="1548" name="Google Shape;1548;p82"/>
          <p:cNvPicPr preferRelativeResize="0"/>
          <p:nvPr/>
        </p:nvPicPr>
        <p:blipFill>
          <a:blip r:embed="rId4">
            <a:alphaModFix/>
          </a:blip>
          <a:stretch>
            <a:fillRect/>
          </a:stretch>
        </p:blipFill>
        <p:spPr>
          <a:xfrm>
            <a:off x="152400" y="152400"/>
            <a:ext cx="1789859" cy="2386478"/>
          </a:xfrm>
          <a:prstGeom prst="rect">
            <a:avLst/>
          </a:prstGeom>
          <a:noFill/>
          <a:ln>
            <a:noFill/>
          </a:ln>
        </p:spPr>
      </p:pic>
      <p:pic>
        <p:nvPicPr>
          <p:cNvPr id="1549" name="Google Shape;1549;p82"/>
          <p:cNvPicPr preferRelativeResize="0"/>
          <p:nvPr/>
        </p:nvPicPr>
        <p:blipFill>
          <a:blip r:embed="rId5">
            <a:alphaModFix/>
          </a:blip>
          <a:stretch>
            <a:fillRect/>
          </a:stretch>
        </p:blipFill>
        <p:spPr>
          <a:xfrm>
            <a:off x="7030800" y="466849"/>
            <a:ext cx="1648574" cy="1271400"/>
          </a:xfrm>
          <a:prstGeom prst="rect">
            <a:avLst/>
          </a:prstGeom>
          <a:noFill/>
          <a:ln>
            <a:noFill/>
          </a:ln>
        </p:spPr>
      </p:pic>
      <p:grpSp>
        <p:nvGrpSpPr>
          <p:cNvPr id="1550" name="Google Shape;1550;p82"/>
          <p:cNvGrpSpPr/>
          <p:nvPr/>
        </p:nvGrpSpPr>
        <p:grpSpPr>
          <a:xfrm>
            <a:off x="7255405" y="2469826"/>
            <a:ext cx="827883" cy="944730"/>
            <a:chOff x="1117230" y="2691276"/>
            <a:chExt cx="827883" cy="944730"/>
          </a:xfrm>
        </p:grpSpPr>
        <p:sp>
          <p:nvSpPr>
            <p:cNvPr id="1551" name="Google Shape;1551;p82"/>
            <p:cNvSpPr/>
            <p:nvPr/>
          </p:nvSpPr>
          <p:spPr>
            <a:xfrm>
              <a:off x="1661960" y="2905732"/>
              <a:ext cx="283153" cy="433995"/>
            </a:xfrm>
            <a:custGeom>
              <a:rect b="b" l="l" r="r" t="t"/>
              <a:pathLst>
                <a:path extrusionOk="0" h="7869" w="5134">
                  <a:moveTo>
                    <a:pt x="734" y="0"/>
                  </a:moveTo>
                  <a:cubicBezTo>
                    <a:pt x="564" y="0"/>
                    <a:pt x="398" y="72"/>
                    <a:pt x="251" y="256"/>
                  </a:cubicBezTo>
                  <a:cubicBezTo>
                    <a:pt x="0" y="571"/>
                    <a:pt x="103" y="949"/>
                    <a:pt x="374" y="1161"/>
                  </a:cubicBezTo>
                  <a:cubicBezTo>
                    <a:pt x="1597" y="2112"/>
                    <a:pt x="1869" y="3490"/>
                    <a:pt x="2196" y="4858"/>
                  </a:cubicBezTo>
                  <a:cubicBezTo>
                    <a:pt x="2452" y="5925"/>
                    <a:pt x="3036" y="6815"/>
                    <a:pt x="3837" y="7567"/>
                  </a:cubicBezTo>
                  <a:cubicBezTo>
                    <a:pt x="4042" y="7759"/>
                    <a:pt x="4251" y="7868"/>
                    <a:pt x="4453" y="7868"/>
                  </a:cubicBezTo>
                  <a:cubicBezTo>
                    <a:pt x="4633" y="7868"/>
                    <a:pt x="4808" y="7782"/>
                    <a:pt x="4972" y="7591"/>
                  </a:cubicBezTo>
                  <a:cubicBezTo>
                    <a:pt x="5134" y="7257"/>
                    <a:pt x="5047" y="6970"/>
                    <a:pt x="4849" y="6769"/>
                  </a:cubicBezTo>
                  <a:cubicBezTo>
                    <a:pt x="3761" y="5664"/>
                    <a:pt x="3415" y="4262"/>
                    <a:pt x="3093" y="2825"/>
                  </a:cubicBezTo>
                  <a:cubicBezTo>
                    <a:pt x="2852" y="1755"/>
                    <a:pt x="2202" y="885"/>
                    <a:pt x="1307" y="227"/>
                  </a:cubicBezTo>
                  <a:cubicBezTo>
                    <a:pt x="1129" y="96"/>
                    <a:pt x="930" y="0"/>
                    <a:pt x="734" y="0"/>
                  </a:cubicBezTo>
                  <a:close/>
                </a:path>
              </a:pathLst>
            </a:cu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2"/>
            <p:cNvSpPr/>
            <p:nvPr/>
          </p:nvSpPr>
          <p:spPr>
            <a:xfrm>
              <a:off x="1117230" y="3380375"/>
              <a:ext cx="447673" cy="255632"/>
            </a:xfrm>
            <a:custGeom>
              <a:rect b="b" l="l" r="r" t="t"/>
              <a:pathLst>
                <a:path extrusionOk="0" h="4635" w="8117">
                  <a:moveTo>
                    <a:pt x="776" y="0"/>
                  </a:moveTo>
                  <a:cubicBezTo>
                    <a:pt x="569" y="0"/>
                    <a:pt x="394" y="82"/>
                    <a:pt x="267" y="328"/>
                  </a:cubicBezTo>
                  <a:cubicBezTo>
                    <a:pt x="0" y="844"/>
                    <a:pt x="362" y="1160"/>
                    <a:pt x="829" y="1356"/>
                  </a:cubicBezTo>
                  <a:cubicBezTo>
                    <a:pt x="1846" y="1785"/>
                    <a:pt x="2645" y="2504"/>
                    <a:pt x="3409" y="3267"/>
                  </a:cubicBezTo>
                  <a:cubicBezTo>
                    <a:pt x="4298" y="4158"/>
                    <a:pt x="5352" y="4635"/>
                    <a:pt x="6604" y="4635"/>
                  </a:cubicBezTo>
                  <a:cubicBezTo>
                    <a:pt x="6660" y="4635"/>
                    <a:pt x="6716" y="4634"/>
                    <a:pt x="6773" y="4632"/>
                  </a:cubicBezTo>
                  <a:cubicBezTo>
                    <a:pt x="6834" y="4630"/>
                    <a:pt x="6896" y="4629"/>
                    <a:pt x="6957" y="4629"/>
                  </a:cubicBezTo>
                  <a:cubicBezTo>
                    <a:pt x="6976" y="4629"/>
                    <a:pt x="6995" y="4629"/>
                    <a:pt x="7014" y="4629"/>
                  </a:cubicBezTo>
                  <a:cubicBezTo>
                    <a:pt x="7160" y="4629"/>
                    <a:pt x="7306" y="4628"/>
                    <a:pt x="7447" y="4601"/>
                  </a:cubicBezTo>
                  <a:cubicBezTo>
                    <a:pt x="7806" y="4531"/>
                    <a:pt x="8080" y="4328"/>
                    <a:pt x="8098" y="3940"/>
                  </a:cubicBezTo>
                  <a:cubicBezTo>
                    <a:pt x="8117" y="3530"/>
                    <a:pt x="7795" y="3347"/>
                    <a:pt x="7500" y="3347"/>
                  </a:cubicBezTo>
                  <a:cubicBezTo>
                    <a:pt x="7474" y="3347"/>
                    <a:pt x="7449" y="3349"/>
                    <a:pt x="7424" y="3351"/>
                  </a:cubicBezTo>
                  <a:cubicBezTo>
                    <a:pt x="7277" y="3367"/>
                    <a:pt x="7134" y="3375"/>
                    <a:pt x="6995" y="3375"/>
                  </a:cubicBezTo>
                  <a:cubicBezTo>
                    <a:pt x="5422" y="3375"/>
                    <a:pt x="4375" y="2386"/>
                    <a:pt x="3334" y="1324"/>
                  </a:cubicBezTo>
                  <a:cubicBezTo>
                    <a:pt x="2819" y="800"/>
                    <a:pt x="2180" y="410"/>
                    <a:pt x="1584" y="198"/>
                  </a:cubicBezTo>
                  <a:cubicBezTo>
                    <a:pt x="1292" y="108"/>
                    <a:pt x="1013" y="0"/>
                    <a:pt x="776" y="0"/>
                  </a:cubicBezTo>
                  <a:close/>
                </a:path>
              </a:pathLst>
            </a:custGeom>
            <a:solidFill>
              <a:schemeClr val="accent6"/>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239675" y="2691276"/>
              <a:ext cx="325234" cy="387667"/>
            </a:xfrm>
            <a:custGeom>
              <a:rect b="b" l="l" r="r" t="t"/>
              <a:pathLst>
                <a:path extrusionOk="0" h="7029" w="5897">
                  <a:moveTo>
                    <a:pt x="953" y="1"/>
                  </a:moveTo>
                  <a:cubicBezTo>
                    <a:pt x="810" y="1"/>
                    <a:pt x="664" y="57"/>
                    <a:pt x="514" y="198"/>
                  </a:cubicBezTo>
                  <a:cubicBezTo>
                    <a:pt x="0" y="683"/>
                    <a:pt x="425" y="1104"/>
                    <a:pt x="837" y="1448"/>
                  </a:cubicBezTo>
                  <a:cubicBezTo>
                    <a:pt x="1778" y="2232"/>
                    <a:pt x="2352" y="3257"/>
                    <a:pt x="2857" y="4340"/>
                  </a:cubicBezTo>
                  <a:cubicBezTo>
                    <a:pt x="3142" y="4952"/>
                    <a:pt x="3473" y="5544"/>
                    <a:pt x="3844" y="6110"/>
                  </a:cubicBezTo>
                  <a:cubicBezTo>
                    <a:pt x="4159" y="6590"/>
                    <a:pt x="4612" y="6950"/>
                    <a:pt x="5219" y="7021"/>
                  </a:cubicBezTo>
                  <a:cubicBezTo>
                    <a:pt x="5262" y="7026"/>
                    <a:pt x="5303" y="7029"/>
                    <a:pt x="5344" y="7029"/>
                  </a:cubicBezTo>
                  <a:cubicBezTo>
                    <a:pt x="5589" y="7029"/>
                    <a:pt x="5795" y="6925"/>
                    <a:pt x="5864" y="6595"/>
                  </a:cubicBezTo>
                  <a:cubicBezTo>
                    <a:pt x="5897" y="6379"/>
                    <a:pt x="5808" y="6162"/>
                    <a:pt x="5632" y="6030"/>
                  </a:cubicBezTo>
                  <a:cubicBezTo>
                    <a:pt x="4663" y="5311"/>
                    <a:pt x="4347" y="4201"/>
                    <a:pt x="3850" y="3198"/>
                  </a:cubicBezTo>
                  <a:cubicBezTo>
                    <a:pt x="3343" y="2180"/>
                    <a:pt x="2744" y="1232"/>
                    <a:pt x="1843" y="499"/>
                  </a:cubicBezTo>
                  <a:cubicBezTo>
                    <a:pt x="1567" y="274"/>
                    <a:pt x="1269" y="1"/>
                    <a:pt x="953" y="1"/>
                  </a:cubicBezTo>
                  <a:close/>
                </a:path>
              </a:pathLst>
            </a:cu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grpSp>
        <p:nvGrpSpPr>
          <p:cNvPr id="1558" name="Google Shape;1558;p83"/>
          <p:cNvGrpSpPr/>
          <p:nvPr/>
        </p:nvGrpSpPr>
        <p:grpSpPr>
          <a:xfrm>
            <a:off x="314773" y="2444830"/>
            <a:ext cx="3895142" cy="1969603"/>
            <a:chOff x="775125" y="2949900"/>
            <a:chExt cx="3550075" cy="1653600"/>
          </a:xfrm>
        </p:grpSpPr>
        <p:pic>
          <p:nvPicPr>
            <p:cNvPr id="1559" name="Google Shape;1559;p83"/>
            <p:cNvPicPr preferRelativeResize="0"/>
            <p:nvPr/>
          </p:nvPicPr>
          <p:blipFill rotWithShape="1">
            <a:blip r:embed="rId3">
              <a:alphaModFix/>
            </a:blip>
            <a:srcRect b="16234" l="12933" r="7770" t="16234"/>
            <a:stretch/>
          </p:blipFill>
          <p:spPr>
            <a:xfrm>
              <a:off x="873700" y="2949900"/>
              <a:ext cx="3451500" cy="1653600"/>
            </a:xfrm>
            <a:prstGeom prst="parallelogram">
              <a:avLst>
                <a:gd fmla="val 25000" name="adj"/>
              </a:avLst>
            </a:prstGeom>
            <a:noFill/>
            <a:ln>
              <a:noFill/>
            </a:ln>
          </p:spPr>
        </p:pic>
        <p:sp>
          <p:nvSpPr>
            <p:cNvPr id="1560" name="Google Shape;1560;p83"/>
            <p:cNvSpPr/>
            <p:nvPr/>
          </p:nvSpPr>
          <p:spPr>
            <a:xfrm rot="298">
              <a:off x="775125" y="2950050"/>
              <a:ext cx="3460200" cy="15780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83"/>
          <p:cNvGrpSpPr/>
          <p:nvPr/>
        </p:nvGrpSpPr>
        <p:grpSpPr>
          <a:xfrm>
            <a:off x="394240" y="247052"/>
            <a:ext cx="3387962" cy="1832354"/>
            <a:chOff x="872850" y="765325"/>
            <a:chExt cx="3564400" cy="1653600"/>
          </a:xfrm>
        </p:grpSpPr>
        <p:pic>
          <p:nvPicPr>
            <p:cNvPr id="1562" name="Google Shape;1562;p83"/>
            <p:cNvPicPr preferRelativeResize="0"/>
            <p:nvPr/>
          </p:nvPicPr>
          <p:blipFill rotWithShape="1">
            <a:blip r:embed="rId4">
              <a:alphaModFix/>
            </a:blip>
            <a:srcRect b="23564" l="17001" r="17001" t="23575"/>
            <a:stretch/>
          </p:blipFill>
          <p:spPr>
            <a:xfrm>
              <a:off x="977050" y="765325"/>
              <a:ext cx="3460200" cy="1653600"/>
            </a:xfrm>
            <a:prstGeom prst="parallelogram">
              <a:avLst>
                <a:gd fmla="val 25000" name="adj"/>
              </a:avLst>
            </a:prstGeom>
            <a:noFill/>
            <a:ln>
              <a:noFill/>
            </a:ln>
          </p:spPr>
        </p:pic>
        <p:sp>
          <p:nvSpPr>
            <p:cNvPr id="1563" name="Google Shape;1563;p83"/>
            <p:cNvSpPr/>
            <p:nvPr/>
          </p:nvSpPr>
          <p:spPr>
            <a:xfrm rot="298">
              <a:off x="872850" y="765475"/>
              <a:ext cx="3460200" cy="15780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83"/>
          <p:cNvGrpSpPr/>
          <p:nvPr/>
        </p:nvGrpSpPr>
        <p:grpSpPr>
          <a:xfrm>
            <a:off x="4323188" y="2953602"/>
            <a:ext cx="4368885" cy="1915530"/>
            <a:chOff x="872850" y="765325"/>
            <a:chExt cx="3564400" cy="1653600"/>
          </a:xfrm>
        </p:grpSpPr>
        <p:pic>
          <p:nvPicPr>
            <p:cNvPr id="1565" name="Google Shape;1565;p83"/>
            <p:cNvPicPr preferRelativeResize="0"/>
            <p:nvPr/>
          </p:nvPicPr>
          <p:blipFill rotWithShape="1">
            <a:blip r:embed="rId4">
              <a:alphaModFix/>
            </a:blip>
            <a:srcRect b="23564" l="17001" r="17001" t="23575"/>
            <a:stretch/>
          </p:blipFill>
          <p:spPr>
            <a:xfrm>
              <a:off x="977050" y="765325"/>
              <a:ext cx="3460200" cy="1653600"/>
            </a:xfrm>
            <a:prstGeom prst="parallelogram">
              <a:avLst>
                <a:gd fmla="val 25000" name="adj"/>
              </a:avLst>
            </a:prstGeom>
            <a:noFill/>
            <a:ln>
              <a:noFill/>
            </a:ln>
          </p:spPr>
        </p:pic>
        <p:sp>
          <p:nvSpPr>
            <p:cNvPr id="1566" name="Google Shape;1566;p83"/>
            <p:cNvSpPr/>
            <p:nvPr/>
          </p:nvSpPr>
          <p:spPr>
            <a:xfrm rot="298">
              <a:off x="872850" y="765475"/>
              <a:ext cx="3460200" cy="15780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83"/>
          <p:cNvGrpSpPr/>
          <p:nvPr/>
        </p:nvGrpSpPr>
        <p:grpSpPr>
          <a:xfrm>
            <a:off x="4436027" y="437920"/>
            <a:ext cx="4368722" cy="2022022"/>
            <a:chOff x="775125" y="2949900"/>
            <a:chExt cx="3550075" cy="1653600"/>
          </a:xfrm>
        </p:grpSpPr>
        <p:pic>
          <p:nvPicPr>
            <p:cNvPr id="1568" name="Google Shape;1568;p83"/>
            <p:cNvPicPr preferRelativeResize="0"/>
            <p:nvPr/>
          </p:nvPicPr>
          <p:blipFill rotWithShape="1">
            <a:blip r:embed="rId3">
              <a:alphaModFix/>
            </a:blip>
            <a:srcRect b="16234" l="12933" r="7770" t="16234"/>
            <a:stretch/>
          </p:blipFill>
          <p:spPr>
            <a:xfrm>
              <a:off x="873700" y="2949900"/>
              <a:ext cx="3451500" cy="1653600"/>
            </a:xfrm>
            <a:prstGeom prst="parallelogram">
              <a:avLst>
                <a:gd fmla="val 25000" name="adj"/>
              </a:avLst>
            </a:prstGeom>
            <a:noFill/>
            <a:ln>
              <a:noFill/>
            </a:ln>
          </p:spPr>
        </p:pic>
        <p:sp>
          <p:nvSpPr>
            <p:cNvPr id="1569" name="Google Shape;1569;p83"/>
            <p:cNvSpPr/>
            <p:nvPr/>
          </p:nvSpPr>
          <p:spPr>
            <a:xfrm rot="298">
              <a:off x="775125" y="2950050"/>
              <a:ext cx="3460200" cy="1578000"/>
            </a:xfrm>
            <a:prstGeom prst="parallelogram">
              <a:avLst>
                <a:gd fmla="val 25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0" name="Google Shape;1570;p83"/>
          <p:cNvSpPr txBox="1"/>
          <p:nvPr>
            <p:ph idx="3" type="subTitle"/>
          </p:nvPr>
        </p:nvSpPr>
        <p:spPr>
          <a:xfrm>
            <a:off x="4683050" y="1347650"/>
            <a:ext cx="3526200" cy="98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Overlooking self-care and maintaining habits in our fast-paced lives.</a:t>
            </a:r>
            <a:endParaRPr sz="1700"/>
          </a:p>
        </p:txBody>
      </p:sp>
      <p:sp>
        <p:nvSpPr>
          <p:cNvPr id="1571" name="Google Shape;1571;p83"/>
          <p:cNvSpPr/>
          <p:nvPr/>
        </p:nvSpPr>
        <p:spPr>
          <a:xfrm>
            <a:off x="4110350" y="4301224"/>
            <a:ext cx="529275" cy="691424"/>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6"/>
                </a:solidFill>
                <a:latin typeface="Knewave"/>
              </a:rPr>
              <a:t>4</a:t>
            </a:r>
          </a:p>
        </p:txBody>
      </p:sp>
      <p:sp>
        <p:nvSpPr>
          <p:cNvPr id="1572" name="Google Shape;1572;p83"/>
          <p:cNvSpPr/>
          <p:nvPr/>
        </p:nvSpPr>
        <p:spPr>
          <a:xfrm>
            <a:off x="164800" y="3882600"/>
            <a:ext cx="447976" cy="628604"/>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6"/>
                </a:solidFill>
                <a:latin typeface="Knewave"/>
              </a:rPr>
              <a:t>3</a:t>
            </a:r>
          </a:p>
        </p:txBody>
      </p:sp>
      <p:sp>
        <p:nvSpPr>
          <p:cNvPr id="1573" name="Google Shape;1573;p83"/>
          <p:cNvSpPr/>
          <p:nvPr/>
        </p:nvSpPr>
        <p:spPr>
          <a:xfrm>
            <a:off x="4323163" y="1824650"/>
            <a:ext cx="463619" cy="642825"/>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6"/>
                </a:solidFill>
                <a:latin typeface="Knewave"/>
              </a:rPr>
              <a:t>2</a:t>
            </a:r>
          </a:p>
        </p:txBody>
      </p:sp>
      <p:sp>
        <p:nvSpPr>
          <p:cNvPr id="1574" name="Google Shape;1574;p83"/>
          <p:cNvSpPr/>
          <p:nvPr/>
        </p:nvSpPr>
        <p:spPr>
          <a:xfrm>
            <a:off x="394200" y="1450788"/>
            <a:ext cx="380650" cy="628601"/>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chemeClr val="accent6"/>
                </a:solidFill>
                <a:latin typeface="Knewave"/>
              </a:rPr>
              <a:t>1</a:t>
            </a:r>
          </a:p>
        </p:txBody>
      </p:sp>
      <p:sp>
        <p:nvSpPr>
          <p:cNvPr id="1575" name="Google Shape;1575;p83"/>
          <p:cNvSpPr txBox="1"/>
          <p:nvPr>
            <p:ph type="title"/>
          </p:nvPr>
        </p:nvSpPr>
        <p:spPr>
          <a:xfrm>
            <a:off x="673702" y="348150"/>
            <a:ext cx="29202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Who is this for</a:t>
            </a:r>
            <a:r>
              <a:rPr lang="en" sz="2700"/>
              <a:t>?</a:t>
            </a:r>
            <a:endParaRPr sz="2700"/>
          </a:p>
        </p:txBody>
      </p:sp>
      <p:sp>
        <p:nvSpPr>
          <p:cNvPr id="1576" name="Google Shape;1576;p83"/>
          <p:cNvSpPr txBox="1"/>
          <p:nvPr>
            <p:ph idx="1" type="subTitle"/>
          </p:nvPr>
        </p:nvSpPr>
        <p:spPr>
          <a:xfrm>
            <a:off x="763675" y="1072250"/>
            <a:ext cx="26841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Everyone!</a:t>
            </a:r>
            <a:endParaRPr sz="2400"/>
          </a:p>
        </p:txBody>
      </p:sp>
      <p:sp>
        <p:nvSpPr>
          <p:cNvPr id="1577" name="Google Shape;1577;p83"/>
          <p:cNvSpPr txBox="1"/>
          <p:nvPr>
            <p:ph idx="2" type="title"/>
          </p:nvPr>
        </p:nvSpPr>
        <p:spPr>
          <a:xfrm>
            <a:off x="4905025" y="507600"/>
            <a:ext cx="3661200" cy="94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What problem does </a:t>
            </a:r>
            <a:endParaRPr sz="2700"/>
          </a:p>
          <a:p>
            <a:pPr indent="0" lvl="0" marL="0" rtl="0" algn="ctr">
              <a:spcBef>
                <a:spcPts val="0"/>
              </a:spcBef>
              <a:spcAft>
                <a:spcPts val="0"/>
              </a:spcAft>
              <a:buNone/>
            </a:pPr>
            <a:r>
              <a:rPr lang="en" sz="2700"/>
              <a:t>it address?</a:t>
            </a:r>
            <a:endParaRPr sz="2700"/>
          </a:p>
        </p:txBody>
      </p:sp>
      <p:sp>
        <p:nvSpPr>
          <p:cNvPr id="1578" name="Google Shape;1578;p83"/>
          <p:cNvSpPr txBox="1"/>
          <p:nvPr>
            <p:ph idx="4" type="title"/>
          </p:nvPr>
        </p:nvSpPr>
        <p:spPr>
          <a:xfrm>
            <a:off x="673700" y="2358375"/>
            <a:ext cx="3436500" cy="75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How does it work?</a:t>
            </a:r>
            <a:endParaRPr sz="2700"/>
          </a:p>
        </p:txBody>
      </p:sp>
      <p:sp>
        <p:nvSpPr>
          <p:cNvPr id="1579" name="Google Shape;1579;p83"/>
          <p:cNvSpPr txBox="1"/>
          <p:nvPr>
            <p:ph idx="6" type="title"/>
          </p:nvPr>
        </p:nvSpPr>
        <p:spPr>
          <a:xfrm>
            <a:off x="5124288" y="2953577"/>
            <a:ext cx="2864400" cy="59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How do I use it?</a:t>
            </a:r>
            <a:endParaRPr sz="2700"/>
          </a:p>
        </p:txBody>
      </p:sp>
      <p:sp>
        <p:nvSpPr>
          <p:cNvPr id="1580" name="Google Shape;1580;p83"/>
          <p:cNvSpPr txBox="1"/>
          <p:nvPr>
            <p:ph idx="7" type="subTitle"/>
          </p:nvPr>
        </p:nvSpPr>
        <p:spPr>
          <a:xfrm>
            <a:off x="639925" y="3020975"/>
            <a:ext cx="3234600" cy="10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Gamified approach to self-improvement, where a virtual pet reflects your well-being.</a:t>
            </a:r>
            <a:endParaRPr sz="1700"/>
          </a:p>
          <a:p>
            <a:pPr indent="0" lvl="0" marL="0" rtl="0" algn="l">
              <a:spcBef>
                <a:spcPts val="0"/>
              </a:spcBef>
              <a:spcAft>
                <a:spcPts val="0"/>
              </a:spcAft>
              <a:buNone/>
            </a:pPr>
            <a:r>
              <a:t/>
            </a:r>
            <a:endParaRPr/>
          </a:p>
        </p:txBody>
      </p:sp>
      <p:sp>
        <p:nvSpPr>
          <p:cNvPr id="1581" name="Google Shape;1581;p83"/>
          <p:cNvSpPr txBox="1"/>
          <p:nvPr>
            <p:ph idx="3" type="subTitle"/>
          </p:nvPr>
        </p:nvSpPr>
        <p:spPr>
          <a:xfrm>
            <a:off x="4562225" y="3369100"/>
            <a:ext cx="3804300" cy="129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Sign in, complete tasks or interact with your virtual pet to improve their well-being and enjoy the journey!</a:t>
            </a:r>
            <a:endParaRPr sz="17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pic>
        <p:nvPicPr>
          <p:cNvPr id="1586" name="Google Shape;1586;p84" title="Adding Health Tasks.webm">
            <a:hlinkClick r:id="rId3"/>
          </p:cNvPr>
          <p:cNvPicPr preferRelativeResize="0"/>
          <p:nvPr/>
        </p:nvPicPr>
        <p:blipFill>
          <a:blip r:embed="rId4">
            <a:alphaModFix/>
          </a:blip>
          <a:stretch>
            <a:fillRect/>
          </a:stretch>
        </p:blipFill>
        <p:spPr>
          <a:xfrm>
            <a:off x="1105850" y="928950"/>
            <a:ext cx="6932275" cy="328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1000"/>
                                        <p:tgtEl>
                                          <p:spTgt spid="1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pic>
        <p:nvPicPr>
          <p:cNvPr id="1591" name="Google Shape;1591;p85" title="inspirational-quotes_xqIdhWI7.webm">
            <a:hlinkClick r:id="rId3"/>
          </p:cNvPr>
          <p:cNvPicPr preferRelativeResize="0"/>
          <p:nvPr/>
        </p:nvPicPr>
        <p:blipFill>
          <a:blip r:embed="rId4">
            <a:alphaModFix/>
          </a:blip>
          <a:stretch>
            <a:fillRect/>
          </a:stretch>
        </p:blipFill>
        <p:spPr>
          <a:xfrm>
            <a:off x="1311450" y="821225"/>
            <a:ext cx="6224102" cy="3501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1000"/>
                                        <p:tgtEl>
                                          <p:spTgt spid="1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90s Style by Slidesgo">
  <a:themeElements>
    <a:clrScheme name="Simple Light">
      <a:dk1>
        <a:srgbClr val="111111"/>
      </a:dk1>
      <a:lt1>
        <a:srgbClr val="FDFDFD"/>
      </a:lt1>
      <a:dk2>
        <a:srgbClr val="621AA3"/>
      </a:dk2>
      <a:lt2>
        <a:srgbClr val="8421CE"/>
      </a:lt2>
      <a:accent1>
        <a:srgbClr val="B0AAFC"/>
      </a:accent1>
      <a:accent2>
        <a:srgbClr val="FF88C0"/>
      </a:accent2>
      <a:accent3>
        <a:srgbClr val="29E7FF"/>
      </a:accent3>
      <a:accent4>
        <a:srgbClr val="00DF93"/>
      </a:accent4>
      <a:accent5>
        <a:srgbClr val="5DF9BE"/>
      </a:accent5>
      <a:accent6>
        <a:srgbClr val="FAFD37"/>
      </a:accent6>
      <a:hlink>
        <a:srgbClr val="FDFD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90s Style by Slidesgo">
  <a:themeElements>
    <a:clrScheme name="Simple Light">
      <a:dk1>
        <a:srgbClr val="111111"/>
      </a:dk1>
      <a:lt1>
        <a:srgbClr val="FDFDFD"/>
      </a:lt1>
      <a:dk2>
        <a:srgbClr val="621AA3"/>
      </a:dk2>
      <a:lt2>
        <a:srgbClr val="8421CE"/>
      </a:lt2>
      <a:accent1>
        <a:srgbClr val="B0AAFC"/>
      </a:accent1>
      <a:accent2>
        <a:srgbClr val="FF88C0"/>
      </a:accent2>
      <a:accent3>
        <a:srgbClr val="29E7FF"/>
      </a:accent3>
      <a:accent4>
        <a:srgbClr val="00DF93"/>
      </a:accent4>
      <a:accent5>
        <a:srgbClr val="5DF9BE"/>
      </a:accent5>
      <a:accent6>
        <a:srgbClr val="FAFD37"/>
      </a:accent6>
      <a:hlink>
        <a:srgbClr val="FDFD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